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268" r:id="rId4"/>
    <p:sldId id="271" r:id="rId5"/>
    <p:sldId id="273" r:id="rId6"/>
    <p:sldId id="272" r:id="rId7"/>
    <p:sldId id="269" r:id="rId8"/>
    <p:sldId id="258" r:id="rId9"/>
    <p:sldId id="259" r:id="rId10"/>
    <p:sldId id="257" r:id="rId11"/>
    <p:sldId id="260" r:id="rId12"/>
    <p:sldId id="262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950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7C2229-D595-43DD-A5EB-97E4B20765C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D91113-013D-46E4-BB97-8BAF45D10D9C}">
      <dgm:prSet phldrT="[Текст]"/>
      <dgm:spPr/>
      <dgm:t>
        <a:bodyPr/>
        <a:lstStyle/>
        <a:p>
          <a:r>
            <a:rPr lang="ru-RU" dirty="0" smtClean="0"/>
            <a:t>Проблемно-творческая группа</a:t>
          </a:r>
          <a:endParaRPr lang="ru-RU" dirty="0"/>
        </a:p>
      </dgm:t>
    </dgm:pt>
    <dgm:pt modelId="{8FA88510-9043-4985-9CCC-AA68BC7911BB}" type="parTrans" cxnId="{133115B2-751F-4567-A87F-4010CDE63C7D}">
      <dgm:prSet/>
      <dgm:spPr/>
      <dgm:t>
        <a:bodyPr/>
        <a:lstStyle/>
        <a:p>
          <a:endParaRPr lang="ru-RU"/>
        </a:p>
      </dgm:t>
    </dgm:pt>
    <dgm:pt modelId="{7C809915-D437-4057-BDDF-CED32BE1704C}" type="sibTrans" cxnId="{133115B2-751F-4567-A87F-4010CDE63C7D}">
      <dgm:prSet/>
      <dgm:spPr/>
      <dgm:t>
        <a:bodyPr/>
        <a:lstStyle/>
        <a:p>
          <a:endParaRPr lang="ru-RU"/>
        </a:p>
      </dgm:t>
    </dgm:pt>
    <dgm:pt modelId="{407751AA-CBB9-46FF-B305-68B3CE5978C9}">
      <dgm:prSet phldrT="[Текст]"/>
      <dgm:spPr/>
      <dgm:t>
        <a:bodyPr/>
        <a:lstStyle/>
        <a:p>
          <a:r>
            <a:rPr lang="ru-RU" dirty="0" smtClean="0"/>
            <a:t>Лаборатория </a:t>
          </a:r>
          <a:endParaRPr lang="ru-RU" dirty="0"/>
        </a:p>
      </dgm:t>
    </dgm:pt>
    <dgm:pt modelId="{EA0E34AB-AD60-4EB9-A28B-6A5A9A012C96}" type="parTrans" cxnId="{099C4D94-19C6-4BFE-A651-52E5FAEE1464}">
      <dgm:prSet/>
      <dgm:spPr/>
      <dgm:t>
        <a:bodyPr/>
        <a:lstStyle/>
        <a:p>
          <a:endParaRPr lang="ru-RU"/>
        </a:p>
      </dgm:t>
    </dgm:pt>
    <dgm:pt modelId="{BA654B10-B55E-4A04-9B7E-89FE49ECD9B9}" type="sibTrans" cxnId="{099C4D94-19C6-4BFE-A651-52E5FAEE1464}">
      <dgm:prSet/>
      <dgm:spPr/>
      <dgm:t>
        <a:bodyPr/>
        <a:lstStyle/>
        <a:p>
          <a:endParaRPr lang="ru-RU"/>
        </a:p>
      </dgm:t>
    </dgm:pt>
    <dgm:pt modelId="{C2643DE9-5C4A-4FA1-9070-A62D910CB6B3}">
      <dgm:prSet phldrT="[Текст]"/>
      <dgm:spPr/>
      <dgm:t>
        <a:bodyPr/>
        <a:lstStyle/>
        <a:p>
          <a:r>
            <a:rPr lang="ru-RU" dirty="0" smtClean="0"/>
            <a:t>Проектная команда</a:t>
          </a:r>
          <a:endParaRPr lang="ru-RU" dirty="0"/>
        </a:p>
      </dgm:t>
    </dgm:pt>
    <dgm:pt modelId="{0F0544F9-B0DF-4891-9829-2C9320CCCCB7}" type="parTrans" cxnId="{FCC99BF8-19AD-46D3-9F2F-B49B082A5B39}">
      <dgm:prSet/>
      <dgm:spPr/>
      <dgm:t>
        <a:bodyPr/>
        <a:lstStyle/>
        <a:p>
          <a:endParaRPr lang="ru-RU"/>
        </a:p>
      </dgm:t>
    </dgm:pt>
    <dgm:pt modelId="{79E0063C-D1D0-4D35-BDD5-5C801D8821CD}" type="sibTrans" cxnId="{FCC99BF8-19AD-46D3-9F2F-B49B082A5B39}">
      <dgm:prSet/>
      <dgm:spPr/>
      <dgm:t>
        <a:bodyPr/>
        <a:lstStyle/>
        <a:p>
          <a:endParaRPr lang="ru-RU"/>
        </a:p>
      </dgm:t>
    </dgm:pt>
    <dgm:pt modelId="{8A8AD3A3-63D7-40EB-A83E-2E3F435264E5}">
      <dgm:prSet phldrT="[Текст]"/>
      <dgm:spPr/>
      <dgm:t>
        <a:bodyPr/>
        <a:lstStyle/>
        <a:p>
          <a:r>
            <a:rPr lang="ru-RU" dirty="0" smtClean="0"/>
            <a:t>Объединение </a:t>
          </a:r>
          <a:endParaRPr lang="ru-RU" dirty="0"/>
        </a:p>
      </dgm:t>
    </dgm:pt>
    <dgm:pt modelId="{394531FB-0453-438D-99A9-692DE1A57B72}" type="parTrans" cxnId="{8A3D4065-ED77-45D9-A54A-DE49D4B784AE}">
      <dgm:prSet/>
      <dgm:spPr/>
      <dgm:t>
        <a:bodyPr/>
        <a:lstStyle/>
        <a:p>
          <a:endParaRPr lang="ru-RU"/>
        </a:p>
      </dgm:t>
    </dgm:pt>
    <dgm:pt modelId="{5D8BFCEC-C1B3-4C75-AB9B-A4B83E8EBB35}" type="sibTrans" cxnId="{8A3D4065-ED77-45D9-A54A-DE49D4B784AE}">
      <dgm:prSet/>
      <dgm:spPr/>
      <dgm:t>
        <a:bodyPr/>
        <a:lstStyle/>
        <a:p>
          <a:endParaRPr lang="ru-RU"/>
        </a:p>
      </dgm:t>
    </dgm:pt>
    <dgm:pt modelId="{FF4E2D2D-6DD5-4C1B-A486-8C28255FC1CF}">
      <dgm:prSet phldrT="[Текст]"/>
      <dgm:spPr/>
      <dgm:t>
        <a:bodyPr/>
        <a:lstStyle/>
        <a:p>
          <a:r>
            <a:rPr lang="ru-RU" dirty="0" smtClean="0"/>
            <a:t>Синергия </a:t>
          </a:r>
          <a:endParaRPr lang="ru-RU" dirty="0"/>
        </a:p>
      </dgm:t>
    </dgm:pt>
    <dgm:pt modelId="{B43A9BAF-5083-45DB-A0DA-E0AFCE731C15}" type="parTrans" cxnId="{BAC207E7-AD40-4224-8C67-2493712099E9}">
      <dgm:prSet/>
      <dgm:spPr/>
      <dgm:t>
        <a:bodyPr/>
        <a:lstStyle/>
        <a:p>
          <a:endParaRPr lang="ru-RU"/>
        </a:p>
      </dgm:t>
    </dgm:pt>
    <dgm:pt modelId="{0B2E0FD6-3007-4D2F-B1E0-6FFBA1C0BF68}" type="sibTrans" cxnId="{BAC207E7-AD40-4224-8C67-2493712099E9}">
      <dgm:prSet/>
      <dgm:spPr/>
      <dgm:t>
        <a:bodyPr/>
        <a:lstStyle/>
        <a:p>
          <a:endParaRPr lang="ru-RU"/>
        </a:p>
      </dgm:t>
    </dgm:pt>
    <dgm:pt modelId="{1360D11A-F86A-450C-A994-EFD502EC1284}" type="pres">
      <dgm:prSet presAssocID="{DC7C2229-D595-43DD-A5EB-97E4B20765C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5CEF8AF-7879-4F4C-B54A-2FFAD7EE156A}" type="pres">
      <dgm:prSet presAssocID="{DC7C2229-D595-43DD-A5EB-97E4B20765C9}" presName="matrix" presStyleCnt="0"/>
      <dgm:spPr/>
    </dgm:pt>
    <dgm:pt modelId="{1F1E7AB4-4B13-4CB9-92A9-EC6EA1189C85}" type="pres">
      <dgm:prSet presAssocID="{DC7C2229-D595-43DD-A5EB-97E4B20765C9}" presName="tile1" presStyleLbl="node1" presStyleIdx="0" presStyleCnt="4"/>
      <dgm:spPr/>
    </dgm:pt>
    <dgm:pt modelId="{18A89AFF-BD7F-4910-99D6-9E3EAE05BA8B}" type="pres">
      <dgm:prSet presAssocID="{DC7C2229-D595-43DD-A5EB-97E4B20765C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3792A00-35CD-41BE-B3A2-6DAECFA02A5A}" type="pres">
      <dgm:prSet presAssocID="{DC7C2229-D595-43DD-A5EB-97E4B20765C9}" presName="tile2" presStyleLbl="node1" presStyleIdx="1" presStyleCnt="4"/>
      <dgm:spPr/>
    </dgm:pt>
    <dgm:pt modelId="{FF266E75-C4EF-44C1-A27E-EFA10BAA2170}" type="pres">
      <dgm:prSet presAssocID="{DC7C2229-D595-43DD-A5EB-97E4B20765C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A3D4F93-112E-4123-A458-189177044182}" type="pres">
      <dgm:prSet presAssocID="{DC7C2229-D595-43DD-A5EB-97E4B20765C9}" presName="tile3" presStyleLbl="node1" presStyleIdx="2" presStyleCnt="4"/>
      <dgm:spPr/>
    </dgm:pt>
    <dgm:pt modelId="{5B2DFCE1-7938-499C-8A75-780967471AFA}" type="pres">
      <dgm:prSet presAssocID="{DC7C2229-D595-43DD-A5EB-97E4B20765C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2612A86-B4E4-4C70-8B8D-A9983401B8E1}" type="pres">
      <dgm:prSet presAssocID="{DC7C2229-D595-43DD-A5EB-97E4B20765C9}" presName="tile4" presStyleLbl="node1" presStyleIdx="3" presStyleCnt="4"/>
      <dgm:spPr/>
    </dgm:pt>
    <dgm:pt modelId="{90510369-2732-4F68-BDC1-BEFC5BB2ED7E}" type="pres">
      <dgm:prSet presAssocID="{DC7C2229-D595-43DD-A5EB-97E4B20765C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AFE32FB-6265-45D4-BBFD-006E0C1BDA55}" type="pres">
      <dgm:prSet presAssocID="{DC7C2229-D595-43DD-A5EB-97E4B20765C9}" presName="centerTile" presStyleLbl="fgShp" presStyleIdx="0" presStyleCnt="1" custScaleX="152712" custScaleY="157303">
        <dgm:presLayoutVars>
          <dgm:chMax val="0"/>
          <dgm:chPref val="0"/>
        </dgm:presLayoutVars>
      </dgm:prSet>
      <dgm:spPr/>
    </dgm:pt>
  </dgm:ptLst>
  <dgm:cxnLst>
    <dgm:cxn modelId="{133115B2-751F-4567-A87F-4010CDE63C7D}" srcId="{DC7C2229-D595-43DD-A5EB-97E4B20765C9}" destId="{49D91113-013D-46E4-BB97-8BAF45D10D9C}" srcOrd="0" destOrd="0" parTransId="{8FA88510-9043-4985-9CCC-AA68BC7911BB}" sibTransId="{7C809915-D437-4057-BDDF-CED32BE1704C}"/>
    <dgm:cxn modelId="{754E5068-EF58-4A59-BAFD-28C1BBD0739A}" type="presOf" srcId="{49D91113-013D-46E4-BB97-8BAF45D10D9C}" destId="{7AFE32FB-6265-45D4-BBFD-006E0C1BDA55}" srcOrd="0" destOrd="0" presId="urn:microsoft.com/office/officeart/2005/8/layout/matrix1"/>
    <dgm:cxn modelId="{B9BF5AB1-23B1-424C-B97B-9FCDA2045CFB}" type="presOf" srcId="{FF4E2D2D-6DD5-4C1B-A486-8C28255FC1CF}" destId="{82612A86-B4E4-4C70-8B8D-A9983401B8E1}" srcOrd="0" destOrd="0" presId="urn:microsoft.com/office/officeart/2005/8/layout/matrix1"/>
    <dgm:cxn modelId="{1A453BC2-4D4F-422F-95AD-21C3F9245B0C}" type="presOf" srcId="{C2643DE9-5C4A-4FA1-9070-A62D910CB6B3}" destId="{FF266E75-C4EF-44C1-A27E-EFA10BAA2170}" srcOrd="1" destOrd="0" presId="urn:microsoft.com/office/officeart/2005/8/layout/matrix1"/>
    <dgm:cxn modelId="{8A3D4065-ED77-45D9-A54A-DE49D4B784AE}" srcId="{49D91113-013D-46E4-BB97-8BAF45D10D9C}" destId="{8A8AD3A3-63D7-40EB-A83E-2E3F435264E5}" srcOrd="2" destOrd="0" parTransId="{394531FB-0453-438D-99A9-692DE1A57B72}" sibTransId="{5D8BFCEC-C1B3-4C75-AB9B-A4B83E8EBB35}"/>
    <dgm:cxn modelId="{FCC99BF8-19AD-46D3-9F2F-B49B082A5B39}" srcId="{49D91113-013D-46E4-BB97-8BAF45D10D9C}" destId="{C2643DE9-5C4A-4FA1-9070-A62D910CB6B3}" srcOrd="1" destOrd="0" parTransId="{0F0544F9-B0DF-4891-9829-2C9320CCCCB7}" sibTransId="{79E0063C-D1D0-4D35-BDD5-5C801D8821CD}"/>
    <dgm:cxn modelId="{0F661676-75F4-4CBF-BB1F-D93E9DFE447D}" type="presOf" srcId="{C2643DE9-5C4A-4FA1-9070-A62D910CB6B3}" destId="{D3792A00-35CD-41BE-B3A2-6DAECFA02A5A}" srcOrd="0" destOrd="0" presId="urn:microsoft.com/office/officeart/2005/8/layout/matrix1"/>
    <dgm:cxn modelId="{BE77E96D-84DE-4320-80A0-A6D8EA662C0F}" type="presOf" srcId="{FF4E2D2D-6DD5-4C1B-A486-8C28255FC1CF}" destId="{90510369-2732-4F68-BDC1-BEFC5BB2ED7E}" srcOrd="1" destOrd="0" presId="urn:microsoft.com/office/officeart/2005/8/layout/matrix1"/>
    <dgm:cxn modelId="{BAC207E7-AD40-4224-8C67-2493712099E9}" srcId="{49D91113-013D-46E4-BB97-8BAF45D10D9C}" destId="{FF4E2D2D-6DD5-4C1B-A486-8C28255FC1CF}" srcOrd="3" destOrd="0" parTransId="{B43A9BAF-5083-45DB-A0DA-E0AFCE731C15}" sibTransId="{0B2E0FD6-3007-4D2F-B1E0-6FFBA1C0BF68}"/>
    <dgm:cxn modelId="{710EF51E-0B3E-41B3-A83B-2C519A34D6D2}" type="presOf" srcId="{407751AA-CBB9-46FF-B305-68B3CE5978C9}" destId="{18A89AFF-BD7F-4910-99D6-9E3EAE05BA8B}" srcOrd="1" destOrd="0" presId="urn:microsoft.com/office/officeart/2005/8/layout/matrix1"/>
    <dgm:cxn modelId="{099C4D94-19C6-4BFE-A651-52E5FAEE1464}" srcId="{49D91113-013D-46E4-BB97-8BAF45D10D9C}" destId="{407751AA-CBB9-46FF-B305-68B3CE5978C9}" srcOrd="0" destOrd="0" parTransId="{EA0E34AB-AD60-4EB9-A28B-6A5A9A012C96}" sibTransId="{BA654B10-B55E-4A04-9B7E-89FE49ECD9B9}"/>
    <dgm:cxn modelId="{5C371446-AAFD-4FE7-A9D1-437EF9795CBD}" type="presOf" srcId="{407751AA-CBB9-46FF-B305-68B3CE5978C9}" destId="{1F1E7AB4-4B13-4CB9-92A9-EC6EA1189C85}" srcOrd="0" destOrd="0" presId="urn:microsoft.com/office/officeart/2005/8/layout/matrix1"/>
    <dgm:cxn modelId="{CBF969BA-586D-4B0E-8E38-A9A656762C5F}" type="presOf" srcId="{8A8AD3A3-63D7-40EB-A83E-2E3F435264E5}" destId="{5B2DFCE1-7938-499C-8A75-780967471AFA}" srcOrd="1" destOrd="0" presId="urn:microsoft.com/office/officeart/2005/8/layout/matrix1"/>
    <dgm:cxn modelId="{F0D4F102-4E7D-4355-90CF-2F5D6716FD82}" type="presOf" srcId="{8A8AD3A3-63D7-40EB-A83E-2E3F435264E5}" destId="{FA3D4F93-112E-4123-A458-189177044182}" srcOrd="0" destOrd="0" presId="urn:microsoft.com/office/officeart/2005/8/layout/matrix1"/>
    <dgm:cxn modelId="{577AF735-BB42-48AF-A391-89C302B78638}" type="presOf" srcId="{DC7C2229-D595-43DD-A5EB-97E4B20765C9}" destId="{1360D11A-F86A-450C-A994-EFD502EC1284}" srcOrd="0" destOrd="0" presId="urn:microsoft.com/office/officeart/2005/8/layout/matrix1"/>
    <dgm:cxn modelId="{0FB78D15-18FD-4DCD-A195-A35747CF08D4}" type="presParOf" srcId="{1360D11A-F86A-450C-A994-EFD502EC1284}" destId="{45CEF8AF-7879-4F4C-B54A-2FFAD7EE156A}" srcOrd="0" destOrd="0" presId="urn:microsoft.com/office/officeart/2005/8/layout/matrix1"/>
    <dgm:cxn modelId="{17A817A2-E070-46C3-B045-4DCC2CB12657}" type="presParOf" srcId="{45CEF8AF-7879-4F4C-B54A-2FFAD7EE156A}" destId="{1F1E7AB4-4B13-4CB9-92A9-EC6EA1189C85}" srcOrd="0" destOrd="0" presId="urn:microsoft.com/office/officeart/2005/8/layout/matrix1"/>
    <dgm:cxn modelId="{45122AE2-96BB-46BD-BE8C-B0766A13D683}" type="presParOf" srcId="{45CEF8AF-7879-4F4C-B54A-2FFAD7EE156A}" destId="{18A89AFF-BD7F-4910-99D6-9E3EAE05BA8B}" srcOrd="1" destOrd="0" presId="urn:microsoft.com/office/officeart/2005/8/layout/matrix1"/>
    <dgm:cxn modelId="{DB87E2E1-1AA8-467B-83F5-10E6C3CB6B9F}" type="presParOf" srcId="{45CEF8AF-7879-4F4C-B54A-2FFAD7EE156A}" destId="{D3792A00-35CD-41BE-B3A2-6DAECFA02A5A}" srcOrd="2" destOrd="0" presId="urn:microsoft.com/office/officeart/2005/8/layout/matrix1"/>
    <dgm:cxn modelId="{C5B0BA35-15D8-4934-AF84-5658DB5325A5}" type="presParOf" srcId="{45CEF8AF-7879-4F4C-B54A-2FFAD7EE156A}" destId="{FF266E75-C4EF-44C1-A27E-EFA10BAA2170}" srcOrd="3" destOrd="0" presId="urn:microsoft.com/office/officeart/2005/8/layout/matrix1"/>
    <dgm:cxn modelId="{7962FD88-1FD9-4ABF-B998-BBE3C2174E5D}" type="presParOf" srcId="{45CEF8AF-7879-4F4C-B54A-2FFAD7EE156A}" destId="{FA3D4F93-112E-4123-A458-189177044182}" srcOrd="4" destOrd="0" presId="urn:microsoft.com/office/officeart/2005/8/layout/matrix1"/>
    <dgm:cxn modelId="{195362F4-994E-4E99-9FE0-F4F1C3D64B3E}" type="presParOf" srcId="{45CEF8AF-7879-4F4C-B54A-2FFAD7EE156A}" destId="{5B2DFCE1-7938-499C-8A75-780967471AFA}" srcOrd="5" destOrd="0" presId="urn:microsoft.com/office/officeart/2005/8/layout/matrix1"/>
    <dgm:cxn modelId="{45824FB4-99C1-4D5A-ADA1-9CAECF8C4255}" type="presParOf" srcId="{45CEF8AF-7879-4F4C-B54A-2FFAD7EE156A}" destId="{82612A86-B4E4-4C70-8B8D-A9983401B8E1}" srcOrd="6" destOrd="0" presId="urn:microsoft.com/office/officeart/2005/8/layout/matrix1"/>
    <dgm:cxn modelId="{50CD0792-6CFA-4BCB-AC90-CAF96BEBCC3F}" type="presParOf" srcId="{45CEF8AF-7879-4F4C-B54A-2FFAD7EE156A}" destId="{90510369-2732-4F68-BDC1-BEFC5BB2ED7E}" srcOrd="7" destOrd="0" presId="urn:microsoft.com/office/officeart/2005/8/layout/matrix1"/>
    <dgm:cxn modelId="{14BBCE65-0971-4A9F-9A5B-F28722F51D90}" type="presParOf" srcId="{1360D11A-F86A-450C-A994-EFD502EC1284}" destId="{7AFE32FB-6265-45D4-BBFD-006E0C1BDA5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E7AB4-4B13-4CB9-92A9-EC6EA1189C85}">
      <dsp:nvSpPr>
        <dsp:cNvPr id="0" name=""/>
        <dsp:cNvSpPr/>
      </dsp:nvSpPr>
      <dsp:spPr>
        <a:xfrm rot="16200000">
          <a:off x="656946" y="-656946"/>
          <a:ext cx="3204356" cy="451824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Лаборатория </a:t>
          </a:r>
          <a:endParaRPr lang="ru-RU" sz="4500" kern="1200" dirty="0"/>
        </a:p>
      </dsp:txBody>
      <dsp:txXfrm rot="5400000">
        <a:off x="0" y="0"/>
        <a:ext cx="4518248" cy="2403267"/>
      </dsp:txXfrm>
    </dsp:sp>
    <dsp:sp modelId="{D3792A00-35CD-41BE-B3A2-6DAECFA02A5A}">
      <dsp:nvSpPr>
        <dsp:cNvPr id="0" name=""/>
        <dsp:cNvSpPr/>
      </dsp:nvSpPr>
      <dsp:spPr>
        <a:xfrm>
          <a:off x="4518248" y="0"/>
          <a:ext cx="4518248" cy="320435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Проектная команда</a:t>
          </a:r>
          <a:endParaRPr lang="ru-RU" sz="4500" kern="1200" dirty="0"/>
        </a:p>
      </dsp:txBody>
      <dsp:txXfrm>
        <a:off x="4518248" y="0"/>
        <a:ext cx="4518248" cy="2403267"/>
      </dsp:txXfrm>
    </dsp:sp>
    <dsp:sp modelId="{FA3D4F93-112E-4123-A458-189177044182}">
      <dsp:nvSpPr>
        <dsp:cNvPr id="0" name=""/>
        <dsp:cNvSpPr/>
      </dsp:nvSpPr>
      <dsp:spPr>
        <a:xfrm rot="10800000">
          <a:off x="0" y="3204356"/>
          <a:ext cx="4518248" cy="320435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Объединение </a:t>
          </a:r>
          <a:endParaRPr lang="ru-RU" sz="4500" kern="1200" dirty="0"/>
        </a:p>
      </dsp:txBody>
      <dsp:txXfrm rot="10800000">
        <a:off x="0" y="4005445"/>
        <a:ext cx="4518248" cy="2403267"/>
      </dsp:txXfrm>
    </dsp:sp>
    <dsp:sp modelId="{82612A86-B4E4-4C70-8B8D-A9983401B8E1}">
      <dsp:nvSpPr>
        <dsp:cNvPr id="0" name=""/>
        <dsp:cNvSpPr/>
      </dsp:nvSpPr>
      <dsp:spPr>
        <a:xfrm rot="5400000">
          <a:off x="5175194" y="2547410"/>
          <a:ext cx="3204356" cy="451824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Синергия </a:t>
          </a:r>
          <a:endParaRPr lang="ru-RU" sz="4500" kern="1200" dirty="0"/>
        </a:p>
      </dsp:txBody>
      <dsp:txXfrm rot="-5400000">
        <a:off x="4518248" y="4005444"/>
        <a:ext cx="4518248" cy="2403267"/>
      </dsp:txXfrm>
    </dsp:sp>
    <dsp:sp modelId="{7AFE32FB-6265-45D4-BBFD-006E0C1BDA55}">
      <dsp:nvSpPr>
        <dsp:cNvPr id="0" name=""/>
        <dsp:cNvSpPr/>
      </dsp:nvSpPr>
      <dsp:spPr>
        <a:xfrm>
          <a:off x="2448275" y="1944218"/>
          <a:ext cx="4139944" cy="252027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Проблемно-творческая группа</a:t>
          </a:r>
          <a:endParaRPr lang="ru-RU" sz="4500" kern="1200" dirty="0"/>
        </a:p>
      </dsp:txBody>
      <dsp:txXfrm>
        <a:off x="2571305" y="2067248"/>
        <a:ext cx="3893884" cy="2274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68341-27AC-4281-A770-884F530220B1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7A7A9-939E-4800-8B16-07DCF9827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392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78227-EDF8-4AFA-8CD7-C05635EF914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900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A549-A458-459E-8019-22E280F3ABA6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7E14-7310-48C9-9E63-F3951C6DC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38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A549-A458-459E-8019-22E280F3ABA6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7E14-7310-48C9-9E63-F3951C6DC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15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A549-A458-459E-8019-22E280F3ABA6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7E14-7310-48C9-9E63-F3951C6DC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12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A549-A458-459E-8019-22E280F3ABA6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7E14-7310-48C9-9E63-F3951C6DC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139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A549-A458-459E-8019-22E280F3ABA6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7E14-7310-48C9-9E63-F3951C6DC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089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A549-A458-459E-8019-22E280F3ABA6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7E14-7310-48C9-9E63-F3951C6DC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04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A549-A458-459E-8019-22E280F3ABA6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7E14-7310-48C9-9E63-F3951C6DC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63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A549-A458-459E-8019-22E280F3ABA6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7E14-7310-48C9-9E63-F3951C6DC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09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A549-A458-459E-8019-22E280F3ABA6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7E14-7310-48C9-9E63-F3951C6DC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308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A549-A458-459E-8019-22E280F3ABA6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7E14-7310-48C9-9E63-F3951C6DC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393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A549-A458-459E-8019-22E280F3ABA6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7E14-7310-48C9-9E63-F3951C6DC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07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CA549-A458-459E-8019-22E280F3ABA6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B7E14-7310-48C9-9E63-F3951C6DC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90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8112" y="1556792"/>
            <a:ext cx="7558608" cy="1802631"/>
          </a:xfrm>
        </p:spPr>
        <p:txBody>
          <a:bodyPr>
            <a:no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Опыт организации работы проблемно-творческой группы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подготовке педагогов дополнительного образования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участию в конкурсах профессионального мастерства</a:t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4613578"/>
            <a:ext cx="6768752" cy="17526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Томми Светлана Сергеевна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методист </a:t>
            </a:r>
          </a:p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ДО «ГДД (Ю)Т</a:t>
            </a:r>
          </a:p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им. Н.К. Крупской»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:\рабочая тетрадь\Co7O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56640"/>
            <a:ext cx="2195736" cy="269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329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1600200"/>
            <a:ext cx="3610744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Составьте свой</a:t>
            </a:r>
          </a:p>
          <a:p>
            <a:pPr marL="0" indent="0">
              <a:buNone/>
            </a:pPr>
            <a:r>
              <a:rPr lang="ru-RU" dirty="0" err="1" smtClean="0"/>
              <a:t>листикл</a:t>
            </a:r>
            <a:r>
              <a:rPr lang="ru-RU" dirty="0" smtClean="0"/>
              <a:t> профессиональных компетенций!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Листикл</a:t>
            </a:r>
            <a:r>
              <a:rPr lang="ru-RU" dirty="0" smtClean="0"/>
              <a:t>- список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F:\рабочая тетрадь\Gemma'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77" y="0"/>
            <a:ext cx="4775396" cy="675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методист-5\Desktop\Ptichka-serdtse_na_prozrachnom_fon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72400" y="260647"/>
            <a:ext cx="725638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4441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ВЫСТУПЛЕНИЕ\семинар\business-176-1024x6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0" y="1473199"/>
            <a:ext cx="8487740" cy="508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методист-5\Pictures\world-cafe-logo-print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10"/>
            <a:ext cx="4752528" cy="122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680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ЗАВУЧ-УВР\Desktop\Slayd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478265" y="7937"/>
            <a:ext cx="9937104" cy="1700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4" descr="https://pp.userapi.com/c846419/v846419836/1dea93/kBjBK8b3r4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933575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Областной </a:t>
            </a:r>
            <a:r>
              <a:rPr lang="ru-RU" b="1" dirty="0" smtClean="0"/>
              <a:t>конкурс «Я </a:t>
            </a:r>
            <a:r>
              <a:rPr lang="ru-RU" b="1" dirty="0"/>
              <a:t>– </a:t>
            </a:r>
            <a:r>
              <a:rPr lang="ru-RU" b="1" dirty="0" smtClean="0"/>
              <a:t>мастер» </a:t>
            </a:r>
            <a:r>
              <a:rPr lang="ru-RU" b="1" dirty="0"/>
              <a:t>на областной </a:t>
            </a:r>
            <a:r>
              <a:rPr lang="ru-RU" b="1" dirty="0" smtClean="0"/>
              <a:t>смене </a:t>
            </a:r>
          </a:p>
          <a:p>
            <a:pPr algn="ctr"/>
            <a:r>
              <a:rPr lang="ru-RU" b="1" dirty="0" smtClean="0"/>
              <a:t>«</a:t>
            </a:r>
            <a:r>
              <a:rPr lang="ru-RU" b="1" dirty="0"/>
              <a:t>Страна мастеров-2018</a:t>
            </a:r>
            <a:r>
              <a:rPr lang="ru-RU" b="1" dirty="0" smtClean="0"/>
              <a:t>»  </a:t>
            </a:r>
            <a:r>
              <a:rPr lang="ru-RU" dirty="0" smtClean="0"/>
              <a:t>диплом </a:t>
            </a:r>
            <a:r>
              <a:rPr lang="ru-RU" dirty="0"/>
              <a:t>3 </a:t>
            </a:r>
            <a:r>
              <a:rPr lang="ru-RU" dirty="0" smtClean="0"/>
              <a:t>степени - Лаврентьева </a:t>
            </a:r>
            <a:r>
              <a:rPr lang="ru-RU" dirty="0"/>
              <a:t>О.В</a:t>
            </a:r>
            <a:r>
              <a:rPr lang="ru-RU" dirty="0" smtClean="0"/>
              <a:t>.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b="1" dirty="0"/>
              <a:t>Областной конкурс методических материалов «Ценности и традиции детского </a:t>
            </a:r>
            <a:r>
              <a:rPr lang="ru-RU" b="1" dirty="0" smtClean="0"/>
              <a:t>коллектива»</a:t>
            </a:r>
            <a:r>
              <a:rPr lang="ru-RU" dirty="0" smtClean="0"/>
              <a:t> - </a:t>
            </a:r>
            <a:r>
              <a:rPr lang="ru-RU" dirty="0"/>
              <a:t>диплом </a:t>
            </a:r>
            <a:r>
              <a:rPr lang="ru-RU" dirty="0" smtClean="0"/>
              <a:t>2 </a:t>
            </a:r>
            <a:r>
              <a:rPr lang="ru-RU" dirty="0"/>
              <a:t>степени </a:t>
            </a:r>
            <a:r>
              <a:rPr lang="ru-RU" dirty="0" smtClean="0"/>
              <a:t>- </a:t>
            </a:r>
            <a:r>
              <a:rPr lang="ru-RU" dirty="0" err="1" smtClean="0"/>
              <a:t>Гераськина</a:t>
            </a:r>
            <a:r>
              <a:rPr lang="ru-RU" dirty="0" smtClean="0"/>
              <a:t> </a:t>
            </a:r>
            <a:r>
              <a:rPr lang="ru-RU" dirty="0"/>
              <a:t>В.А</a:t>
            </a:r>
            <a:r>
              <a:rPr lang="ru-RU" dirty="0" smtClean="0"/>
              <a:t>., Андреева </a:t>
            </a:r>
            <a:r>
              <a:rPr lang="ru-RU" dirty="0"/>
              <a:t>О.Г</a:t>
            </a:r>
            <a:r>
              <a:rPr lang="ru-RU" dirty="0" smtClean="0"/>
              <a:t>., Томми </a:t>
            </a:r>
            <a:r>
              <a:rPr lang="ru-RU" dirty="0"/>
              <a:t>С.С</a:t>
            </a:r>
            <a:r>
              <a:rPr lang="ru-RU" dirty="0" smtClean="0"/>
              <a:t>.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b="1" dirty="0"/>
              <a:t>Межрегиональный конкурс </a:t>
            </a:r>
            <a:r>
              <a:rPr lang="ru-RU" b="1" dirty="0" err="1" smtClean="0"/>
              <a:t>ЭОРов</a:t>
            </a:r>
            <a:r>
              <a:rPr lang="ru-RU" b="1" dirty="0" smtClean="0"/>
              <a:t> к </a:t>
            </a:r>
            <a:r>
              <a:rPr lang="ru-RU" b="1" dirty="0"/>
              <a:t>100-летию журнала «Внешкольник</a:t>
            </a:r>
            <a:r>
              <a:rPr lang="ru-RU" b="1" dirty="0" smtClean="0"/>
              <a:t>»</a:t>
            </a:r>
            <a:r>
              <a:rPr lang="ru-RU" dirty="0" smtClean="0"/>
              <a:t> призеры - Петрова А.О., Романовская М.В., </a:t>
            </a:r>
            <a:r>
              <a:rPr lang="ru-RU" dirty="0" err="1" smtClean="0"/>
              <a:t>Регер</a:t>
            </a:r>
            <a:r>
              <a:rPr lang="ru-RU" dirty="0" smtClean="0"/>
              <a:t> С.В., Петров Е.А., Петрова Т.Н., Пашкова О.С., Воробьёва И.Г., </a:t>
            </a:r>
            <a:r>
              <a:rPr lang="ru-RU" dirty="0"/>
              <a:t>Мартыненко-</a:t>
            </a:r>
            <a:r>
              <a:rPr lang="ru-RU" dirty="0" err="1"/>
              <a:t>Фриауф</a:t>
            </a:r>
            <a:r>
              <a:rPr lang="ru-RU" dirty="0"/>
              <a:t> </a:t>
            </a:r>
            <a:r>
              <a:rPr lang="ru-RU" dirty="0" smtClean="0"/>
              <a:t>Е.И., Лаврентьева О.В., </a:t>
            </a:r>
            <a:r>
              <a:rPr lang="ru-RU" dirty="0" err="1" smtClean="0"/>
              <a:t>Хатова</a:t>
            </a:r>
            <a:r>
              <a:rPr lang="ru-RU" dirty="0" smtClean="0"/>
              <a:t> З.А., </a:t>
            </a:r>
          </a:p>
          <a:p>
            <a:pPr algn="ctr"/>
            <a:r>
              <a:rPr lang="ru-RU" dirty="0" smtClean="0"/>
              <a:t>победители - </a:t>
            </a:r>
            <a:r>
              <a:rPr lang="ru-RU" dirty="0" err="1" smtClean="0"/>
              <a:t>Гераськина</a:t>
            </a:r>
            <a:r>
              <a:rPr lang="ru-RU" dirty="0" smtClean="0"/>
              <a:t> </a:t>
            </a:r>
            <a:r>
              <a:rPr lang="ru-RU" dirty="0"/>
              <a:t>В.А., Андреева О.Г., </a:t>
            </a:r>
            <a:r>
              <a:rPr lang="ru-RU" dirty="0" smtClean="0"/>
              <a:t>Серова М.А.</a:t>
            </a:r>
          </a:p>
          <a:p>
            <a:pPr algn="ctr"/>
            <a:endParaRPr lang="ru-RU" sz="1400" b="1" dirty="0" smtClean="0"/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Конкурс методических </a:t>
            </a:r>
            <a:r>
              <a:rPr lang="ru-RU" b="1" dirty="0" smtClean="0"/>
              <a:t>материалов «Ступени» </a:t>
            </a:r>
            <a:r>
              <a:rPr lang="ru-RU" dirty="0" smtClean="0"/>
              <a:t>- </a:t>
            </a:r>
            <a:r>
              <a:rPr lang="ru-RU" dirty="0" err="1" smtClean="0"/>
              <a:t>Захматова</a:t>
            </a:r>
            <a:r>
              <a:rPr lang="ru-RU" dirty="0" smtClean="0"/>
              <a:t> Ю.В</a:t>
            </a:r>
            <a:r>
              <a:rPr lang="ru-RU" dirty="0"/>
              <a:t>. (1 место</a:t>
            </a:r>
            <a:r>
              <a:rPr lang="ru-RU" dirty="0" smtClean="0"/>
              <a:t>)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b="1" dirty="0"/>
              <a:t>Всероссийский конкурс «Цифровой гуманизм</a:t>
            </a:r>
            <a:r>
              <a:rPr lang="ru-RU" b="1" dirty="0" smtClean="0"/>
              <a:t>» </a:t>
            </a:r>
            <a:r>
              <a:rPr lang="ru-RU" dirty="0" smtClean="0"/>
              <a:t>- Владимиров М.Я. (1 место), </a:t>
            </a:r>
          </a:p>
          <a:p>
            <a:pPr algn="ctr"/>
            <a:r>
              <a:rPr lang="ru-RU" dirty="0" smtClean="0"/>
              <a:t>Серова </a:t>
            </a:r>
            <a:r>
              <a:rPr lang="ru-RU" dirty="0"/>
              <a:t>М.А</a:t>
            </a:r>
            <a:r>
              <a:rPr lang="ru-RU" dirty="0" smtClean="0"/>
              <a:t>., Комарова С.Д., Владимирова А.С. (2 место)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b="1" dirty="0" smtClean="0"/>
              <a:t>Всероссийский конкурс </a:t>
            </a:r>
            <a:r>
              <a:rPr lang="ru-RU" b="1" dirty="0"/>
              <a:t>методических материалов «Классики</a:t>
            </a:r>
            <a:r>
              <a:rPr lang="ru-RU" b="1" dirty="0" smtClean="0"/>
              <a:t>» </a:t>
            </a:r>
            <a:r>
              <a:rPr lang="ru-RU" dirty="0" smtClean="0"/>
              <a:t>- Гильдебрандт </a:t>
            </a:r>
            <a:r>
              <a:rPr lang="ru-RU" dirty="0"/>
              <a:t>Е.В., </a:t>
            </a:r>
            <a:r>
              <a:rPr lang="ru-RU" dirty="0" smtClean="0"/>
              <a:t>Климова </a:t>
            </a:r>
            <a:r>
              <a:rPr lang="ru-RU" dirty="0"/>
              <a:t>А.С., </a:t>
            </a:r>
            <a:r>
              <a:rPr lang="ru-RU" dirty="0" err="1" smtClean="0"/>
              <a:t>Гулякина</a:t>
            </a:r>
            <a:r>
              <a:rPr lang="ru-RU" dirty="0" smtClean="0"/>
              <a:t> </a:t>
            </a:r>
            <a:r>
              <a:rPr lang="ru-RU" dirty="0"/>
              <a:t>Л.И., Меш А.Б</a:t>
            </a:r>
            <a:r>
              <a:rPr lang="ru-RU" dirty="0" smtClean="0"/>
              <a:t>. </a:t>
            </a:r>
            <a:r>
              <a:rPr lang="ru-RU" dirty="0"/>
              <a:t>(1 место)</a:t>
            </a:r>
          </a:p>
          <a:p>
            <a:pPr algn="ctr"/>
            <a:endParaRPr lang="ru-RU" dirty="0" smtClean="0"/>
          </a:p>
          <a:p>
            <a:pPr algn="ctr"/>
            <a:endParaRPr lang="ru-RU" b="1" dirty="0"/>
          </a:p>
          <a:p>
            <a:pPr algn="ctr"/>
            <a:endParaRPr lang="ru-RU" sz="2400" dirty="0" smtClean="0"/>
          </a:p>
        </p:txBody>
      </p:sp>
      <p:pic>
        <p:nvPicPr>
          <p:cNvPr id="9218" name="Picture 2" descr="http://ozdod-kemerovo.ru/img/logo_2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1806425"/>
            <a:ext cx="735633" cy="735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2" t="13122" r="49446" b="75384"/>
          <a:stretch/>
        </p:blipFill>
        <p:spPr bwMode="auto">
          <a:xfrm>
            <a:off x="6588224" y="1192042"/>
            <a:ext cx="2385054" cy="567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4159" y="1321104"/>
            <a:ext cx="63940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Призеры, победители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конкурсов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профмастерства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097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ЗАВУЧ-УВР\Desktop\Slayd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5251" y="1412776"/>
            <a:ext cx="482453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</a:rPr>
              <a:t>Конкурс «Сердце отдаю детям»</a:t>
            </a:r>
            <a:b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854" y="5589240"/>
            <a:ext cx="43683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/>
              <a:t>Куликов А.А., лауреат областного этапа</a:t>
            </a:r>
            <a:endParaRPr lang="ru-RU" sz="1800" dirty="0"/>
          </a:p>
        </p:txBody>
      </p:sp>
      <p:pic>
        <p:nvPicPr>
          <p:cNvPr id="4098" name="Picture 2" descr="C:\Users\ЗАВУЧ-УВР\Desktop\zEa_MXfuNZQ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0738"/>
          <a:stretch/>
        </p:blipFill>
        <p:spPr bwMode="auto">
          <a:xfrm>
            <a:off x="48409" y="1844824"/>
            <a:ext cx="4319910" cy="415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ЗАВУЧ-УВР\Desktop\oKiLamfJZo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4" r="14355"/>
          <a:stretch/>
        </p:blipFill>
        <p:spPr bwMode="auto">
          <a:xfrm>
            <a:off x="4575314" y="1844824"/>
            <a:ext cx="4450831" cy="415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72000" y="5704280"/>
            <a:ext cx="445414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err="1" smtClean="0"/>
              <a:t>Пальчикова</a:t>
            </a:r>
            <a:r>
              <a:rPr lang="ru-RU" sz="1800" b="1" dirty="0" smtClean="0"/>
              <a:t> Н.Ю., победитель </a:t>
            </a:r>
          </a:p>
          <a:p>
            <a:r>
              <a:rPr lang="ru-RU" sz="1800" b="1" dirty="0" smtClean="0"/>
              <a:t>номинации «Лучший мастер-класс»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8907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ЗАВУЧ-УВР\Desktop\Slayd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-1" y="5797269"/>
            <a:ext cx="502307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err="1" smtClean="0"/>
              <a:t>Хатова</a:t>
            </a:r>
            <a:r>
              <a:rPr lang="ru-RU" sz="1800" b="1" dirty="0" smtClean="0"/>
              <a:t> </a:t>
            </a:r>
            <a:r>
              <a:rPr lang="ru-RU" sz="1800" b="1" dirty="0"/>
              <a:t>З</a:t>
            </a:r>
            <a:r>
              <a:rPr lang="ru-RU" sz="1800" b="1" dirty="0" smtClean="0"/>
              <a:t>.А., победитель конкурса </a:t>
            </a:r>
          </a:p>
          <a:p>
            <a:r>
              <a:rPr lang="ru-RU" sz="1800" b="1" dirty="0" smtClean="0"/>
              <a:t>«Лучший методист» </a:t>
            </a:r>
            <a:endParaRPr lang="ru-RU" sz="1800" dirty="0"/>
          </a:p>
        </p:txBody>
      </p:sp>
      <p:pic>
        <p:nvPicPr>
          <p:cNvPr id="5122" name="Picture 2" descr="C:\Users\ЗАВУЧ-УВР\Desktop\T_aGpuZl6Y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7" r="9033"/>
          <a:stretch/>
        </p:blipFill>
        <p:spPr bwMode="auto">
          <a:xfrm>
            <a:off x="685800" y="1844824"/>
            <a:ext cx="3484898" cy="440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pp.userapi.com/c846419/v846419836/1dea93/kBjBK8b3r4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15920" y="5834722"/>
            <a:ext cx="46809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Лаврентьева О.В. </a:t>
            </a:r>
            <a:r>
              <a:rPr lang="ru-RU" b="1" dirty="0"/>
              <a:t>Малова Н.В.</a:t>
            </a:r>
          </a:p>
          <a:p>
            <a:pPr algn="ctr"/>
            <a:r>
              <a:rPr lang="ru-RU" b="1" dirty="0" err="1" smtClean="0"/>
              <a:t>Захматова</a:t>
            </a:r>
            <a:r>
              <a:rPr lang="ru-RU" b="1" dirty="0" smtClean="0"/>
              <a:t> Ю.В. </a:t>
            </a:r>
            <a:r>
              <a:rPr lang="ru-RU" b="1" dirty="0" err="1"/>
              <a:t>Синкина</a:t>
            </a:r>
            <a:r>
              <a:rPr lang="ru-RU" b="1" dirty="0"/>
              <a:t> М.Г. </a:t>
            </a:r>
          </a:p>
          <a:p>
            <a:pPr algn="ctr"/>
            <a:r>
              <a:rPr lang="ru-RU" b="1" dirty="0" err="1" smtClean="0"/>
              <a:t>Мясоедова</a:t>
            </a:r>
            <a:r>
              <a:rPr lang="ru-RU" b="1" dirty="0" smtClean="0"/>
              <a:t> Т.А. </a:t>
            </a:r>
          </a:p>
        </p:txBody>
      </p:sp>
      <p:pic>
        <p:nvPicPr>
          <p:cNvPr id="5125" name="Picture 5" descr="C:\Users\ЗАВУЧ-УВР\Desktop\kBjBK8b3r4w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098" y="1484784"/>
            <a:ext cx="2214494" cy="295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ЗАВУЧ-УВР\Desktop\M1R-lzikD1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11834"/>
            <a:ext cx="3161772" cy="237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350637" y="1934347"/>
            <a:ext cx="12803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Гран-при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/>
              <a:t>о</a:t>
            </a:r>
            <a:r>
              <a:rPr lang="ru-RU" b="1" dirty="0" smtClean="0"/>
              <a:t>бластной </a:t>
            </a:r>
          </a:p>
          <a:p>
            <a:pPr algn="ctr"/>
            <a:r>
              <a:rPr lang="ru-RU" b="1" dirty="0" smtClean="0"/>
              <a:t>выставки</a:t>
            </a:r>
            <a:endParaRPr lang="ru-RU" b="1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18993" y="1268760"/>
            <a:ext cx="4104456" cy="739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</a:rPr>
              <a:t>Победители областных конкурсов</a:t>
            </a:r>
            <a:b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9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ЗАВУЧ-УВР\Desktop\Slayd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1348480" y="869798"/>
            <a:ext cx="6116216" cy="118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Школа молодого педагога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AutoShape 4" descr="https://pp.userapi.com/c846419/v846419836/1dea93/kBjBK8b3r4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1" y="5929735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Лауреаты фестиваля молодых специалистов </a:t>
            </a:r>
            <a:r>
              <a:rPr lang="ru-RU" b="1" dirty="0" smtClean="0"/>
              <a:t>«</a:t>
            </a:r>
            <a:r>
              <a:rPr lang="ru-RU" b="1" dirty="0"/>
              <a:t>Мое первое открытие</a:t>
            </a:r>
            <a:r>
              <a:rPr lang="ru-RU" b="1" dirty="0" smtClean="0"/>
              <a:t>» -</a:t>
            </a:r>
            <a:r>
              <a:rPr lang="ru-RU" b="1" dirty="0"/>
              <a:t> </a:t>
            </a:r>
            <a:endParaRPr lang="ru-RU" b="1" dirty="0" smtClean="0"/>
          </a:p>
          <a:p>
            <a:pPr algn="ctr"/>
            <a:r>
              <a:rPr lang="ru-RU" b="1" dirty="0" smtClean="0"/>
              <a:t>Горбунова Д.П., </a:t>
            </a:r>
            <a:r>
              <a:rPr lang="ru-RU" b="1" dirty="0"/>
              <a:t>Пивченко </a:t>
            </a:r>
            <a:r>
              <a:rPr lang="ru-RU" b="1" dirty="0" smtClean="0"/>
              <a:t>В.А., Измайлов А.И., </a:t>
            </a:r>
            <a:r>
              <a:rPr lang="ru-RU" b="1" dirty="0" err="1" smtClean="0"/>
              <a:t>Ботнарь</a:t>
            </a:r>
            <a:r>
              <a:rPr lang="ru-RU" b="1" dirty="0" smtClean="0"/>
              <a:t> В.А., </a:t>
            </a:r>
            <a:r>
              <a:rPr lang="ru-RU" b="1" dirty="0" err="1"/>
              <a:t>Регер</a:t>
            </a:r>
            <a:r>
              <a:rPr lang="ru-RU" b="1" dirty="0"/>
              <a:t> </a:t>
            </a:r>
            <a:r>
              <a:rPr lang="ru-RU" b="1" dirty="0" smtClean="0"/>
              <a:t>С.В. </a:t>
            </a:r>
          </a:p>
          <a:p>
            <a:pPr algn="ctr"/>
            <a:r>
              <a:rPr lang="ru-RU" sz="1400" b="1" dirty="0" smtClean="0"/>
              <a:t>(Их подготовили: </a:t>
            </a:r>
            <a:r>
              <a:rPr lang="ru-RU" sz="1400" b="1" dirty="0" err="1" smtClean="0"/>
              <a:t>Хатова</a:t>
            </a:r>
            <a:r>
              <a:rPr lang="ru-RU" sz="1400" b="1" dirty="0" smtClean="0"/>
              <a:t> З.А, Томми С.С.)</a:t>
            </a:r>
          </a:p>
        </p:txBody>
      </p:sp>
      <p:pic>
        <p:nvPicPr>
          <p:cNvPr id="11" name="Рисунок 10" descr="D:\МОИ ДОКУМЕНТЫ\ДОКУМЕНТЫ_НОВЫЕ\ФОТО\МЕТОД.МЕРОПРИЯТИЯ\Школа МП\DSC_012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 t="6420" r="4807" b="2407"/>
          <a:stretch/>
        </p:blipFill>
        <p:spPr bwMode="auto">
          <a:xfrm>
            <a:off x="1036222" y="1769423"/>
            <a:ext cx="7071555" cy="4160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252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а\Downloads\3cbd9b871a3e63dee42e57afce17cff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7776864" cy="619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427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884521"/>
              </p:ext>
            </p:extLst>
          </p:nvPr>
        </p:nvGraphicFramePr>
        <p:xfrm>
          <a:off x="0" y="188640"/>
          <a:ext cx="903649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038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 со встреч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\\failserver\ОБРАТНАЯ СВЯЗЬ\Рубен П.Н\DSC_40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387" y="0"/>
            <a:ext cx="9259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039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\\failserver\ОБРАТНАЯ СВЯЗЬ\Рубен П.Н\DSC_4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3"/>
            <a:ext cx="9144000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325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\\failserver\ОБРАТНАЯ СВЯЗЬ\Рубен П.Н\DSC_4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768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\\failserver\ОБРАТНАЯ СВЯЗЬ\Рубен П.Н\DSC_00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576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Тематика :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Мотивация и вовлечение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 рассказать о себе STORIES 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Изучение лучших практик участников Всероссийского конкурса «Сердце отдаю детям»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Генерация идей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Драйверы победы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Постановка целей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Формы конкурсных материалов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Секреты публичного выступления</a:t>
            </a:r>
          </a:p>
          <a:p>
            <a:endParaRPr lang="ru-RU" dirty="0"/>
          </a:p>
        </p:txBody>
      </p:sp>
      <p:pic>
        <p:nvPicPr>
          <p:cNvPr id="4" name="Picture 2" descr="F:\рабочая тетрадь\Co7O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73016"/>
            <a:ext cx="2195736" cy="269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686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рабочая тетрадь\the-fish-bone-diagram-template-can-help-you-make-a-professional-fishbone-diagram-templ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136260" cy="598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51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F:\ВЫСТУПЛЕНИЕ\семинар\Конкурс,тв7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630"/>
            <a:ext cx="8856984" cy="66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5994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308</Words>
  <Application>Microsoft Office PowerPoint</Application>
  <PresentationFormat>Экран (4:3)</PresentationFormat>
  <Paragraphs>58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Опыт организации работы проблемно-творческой группы  по подготовке педагогов дополнительного образования  к участию в конкурсах профессионального мастерства </vt:lpstr>
      <vt:lpstr>Презентация PowerPoint</vt:lpstr>
      <vt:lpstr>Фото со встреч</vt:lpstr>
      <vt:lpstr>Презентация PowerPoint</vt:lpstr>
      <vt:lpstr>Презентация PowerPoint</vt:lpstr>
      <vt:lpstr>Презентация PowerPoint</vt:lpstr>
      <vt:lpstr>Тематика 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организации работы проблемно-творческой группы  по подготовке педагогов дополнительного образования  к участию в конкурсах профессионального мастерства</dc:title>
  <dc:creator>Света</dc:creator>
  <cp:lastModifiedBy>методист-5</cp:lastModifiedBy>
  <cp:revision>10</cp:revision>
  <dcterms:created xsi:type="dcterms:W3CDTF">2019-09-25T15:55:50Z</dcterms:created>
  <dcterms:modified xsi:type="dcterms:W3CDTF">2019-09-26T03:22:47Z</dcterms:modified>
</cp:coreProperties>
</file>