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19" r:id="rId1"/>
  </p:sldMasterIdLst>
  <p:sldIdLst>
    <p:sldId id="263" r:id="rId2"/>
    <p:sldId id="271" r:id="rId3"/>
    <p:sldId id="264" r:id="rId4"/>
    <p:sldId id="266" r:id="rId5"/>
    <p:sldId id="267" r:id="rId6"/>
    <p:sldId id="265" r:id="rId7"/>
    <p:sldId id="274" r:id="rId8"/>
    <p:sldId id="275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DC9BB-11AE-45BA-9E3D-79B8BCBB7AC9}" type="doc">
      <dgm:prSet loTypeId="urn:microsoft.com/office/officeart/2005/8/layout/cycle8" loCatId="cycle" qsTypeId="urn:microsoft.com/office/officeart/2005/8/quickstyle/3d3" qsCatId="3D" csTypeId="urn:microsoft.com/office/officeart/2005/8/colors/accent5_4" csCatId="accent5" phldr="1"/>
      <dgm:spPr/>
    </dgm:pt>
    <dgm:pt modelId="{903074E0-E0C8-45EE-8D88-1520C12FE72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Муниципальные</a:t>
          </a:r>
          <a:r>
            <a:rPr lang="ru-RU" sz="1500" b="1" dirty="0" smtClean="0">
              <a:solidFill>
                <a:schemeClr val="tx1"/>
              </a:solidFill>
            </a:rPr>
            <a:t> этапы областных конкурсов </a:t>
          </a:r>
        </a:p>
        <a:p>
          <a:r>
            <a:rPr lang="ru-RU" sz="1500" b="1" dirty="0" smtClean="0">
              <a:solidFill>
                <a:schemeClr val="tx1"/>
              </a:solidFill>
            </a:rPr>
            <a:t>(ПТК, ЛПН, ИТ-педагог и др. )</a:t>
          </a:r>
          <a:endParaRPr lang="ru-RU" sz="1500" b="1" dirty="0">
            <a:solidFill>
              <a:schemeClr val="tx1"/>
            </a:solidFill>
          </a:endParaRPr>
        </a:p>
      </dgm:t>
    </dgm:pt>
    <dgm:pt modelId="{281706EA-3061-430D-A329-AC3E7B9FE709}" type="parTrans" cxnId="{8CF7E51B-3341-4024-9ABB-1E72887EACB4}">
      <dgm:prSet/>
      <dgm:spPr/>
      <dgm:t>
        <a:bodyPr/>
        <a:lstStyle/>
        <a:p>
          <a:endParaRPr lang="ru-RU"/>
        </a:p>
      </dgm:t>
    </dgm:pt>
    <dgm:pt modelId="{25597AB6-09A6-4265-BC41-85B3FBA02D39}" type="sibTrans" cxnId="{8CF7E51B-3341-4024-9ABB-1E72887EACB4}">
      <dgm:prSet/>
      <dgm:spPr/>
      <dgm:t>
        <a:bodyPr/>
        <a:lstStyle/>
        <a:p>
          <a:endParaRPr lang="ru-RU"/>
        </a:p>
      </dgm:t>
    </dgm:pt>
    <dgm:pt modelId="{A488518A-B914-4C72-8B88-711F8821ACF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Клуб молодых специалистов «Призвание» (ежегодный фестиваль)</a:t>
          </a:r>
          <a:endParaRPr lang="ru-RU" sz="1600" b="1" dirty="0">
            <a:solidFill>
              <a:schemeClr val="tx1"/>
            </a:solidFill>
          </a:endParaRPr>
        </a:p>
      </dgm:t>
    </dgm:pt>
    <dgm:pt modelId="{F8A5FA86-A22B-4099-AE58-9F41F1A3861F}" type="parTrans" cxnId="{F41C3BE2-2B32-4E83-835D-FFA859EA7E38}">
      <dgm:prSet/>
      <dgm:spPr/>
      <dgm:t>
        <a:bodyPr/>
        <a:lstStyle/>
        <a:p>
          <a:endParaRPr lang="ru-RU"/>
        </a:p>
      </dgm:t>
    </dgm:pt>
    <dgm:pt modelId="{E75B4E75-1044-43D4-99CD-1C47649EDDA6}" type="sibTrans" cxnId="{F41C3BE2-2B32-4E83-835D-FFA859EA7E38}">
      <dgm:prSet/>
      <dgm:spPr/>
      <dgm:t>
        <a:bodyPr/>
        <a:lstStyle/>
        <a:p>
          <a:endParaRPr lang="ru-RU"/>
        </a:p>
      </dgm:t>
    </dgm:pt>
    <dgm:pt modelId="{7434E020-8786-4F66-9A6F-EB88FF9EA2F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Конкурсы в рамках ПНПО</a:t>
          </a:r>
        </a:p>
        <a:p>
          <a:r>
            <a:rPr lang="ru-RU" sz="1800" b="1" dirty="0" smtClean="0">
              <a:solidFill>
                <a:schemeClr val="tx1"/>
              </a:solidFill>
            </a:rPr>
            <a:t> (ЛУ, НВ, ПУ)</a:t>
          </a:r>
          <a:endParaRPr lang="ru-RU" sz="1800" b="1" dirty="0">
            <a:solidFill>
              <a:schemeClr val="tx1"/>
            </a:solidFill>
          </a:endParaRPr>
        </a:p>
      </dgm:t>
    </dgm:pt>
    <dgm:pt modelId="{82B8D59A-C0EC-4290-9417-F4EF730C305E}" type="parTrans" cxnId="{44E707D9-8A07-41BB-AA38-E0AFFF1F9BF8}">
      <dgm:prSet/>
      <dgm:spPr/>
      <dgm:t>
        <a:bodyPr/>
        <a:lstStyle/>
        <a:p>
          <a:endParaRPr lang="ru-RU"/>
        </a:p>
      </dgm:t>
    </dgm:pt>
    <dgm:pt modelId="{DC8BE59C-2B14-40D2-B359-945F3B3E0BB3}" type="sibTrans" cxnId="{44E707D9-8A07-41BB-AA38-E0AFFF1F9BF8}">
      <dgm:prSet/>
      <dgm:spPr/>
      <dgm:t>
        <a:bodyPr/>
        <a:lstStyle/>
        <a:p>
          <a:endParaRPr lang="ru-RU"/>
        </a:p>
      </dgm:t>
    </dgm:pt>
    <dgm:pt modelId="{9F553838-B93B-4949-B93C-B6E7127F15D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Районные этапы Всероссийских конкурсов </a:t>
          </a:r>
        </a:p>
        <a:p>
          <a:r>
            <a:rPr lang="ru-RU" sz="1600" b="1" dirty="0" smtClean="0">
              <a:solidFill>
                <a:schemeClr val="tx1"/>
              </a:solidFill>
            </a:rPr>
            <a:t>(УГ, ЛУ, ПП, СОД)</a:t>
          </a:r>
          <a:endParaRPr lang="ru-RU" sz="1600" b="1" dirty="0">
            <a:solidFill>
              <a:schemeClr val="tx1"/>
            </a:solidFill>
          </a:endParaRPr>
        </a:p>
      </dgm:t>
    </dgm:pt>
    <dgm:pt modelId="{F4FB1EB3-3577-42AB-96C2-0AE2590A41DC}" type="parTrans" cxnId="{0C008335-8874-4932-B52E-3D6F3734B419}">
      <dgm:prSet/>
      <dgm:spPr/>
      <dgm:t>
        <a:bodyPr/>
        <a:lstStyle/>
        <a:p>
          <a:endParaRPr lang="ru-RU"/>
        </a:p>
      </dgm:t>
    </dgm:pt>
    <dgm:pt modelId="{B575F341-690B-4082-AD35-B1599B5E5B73}" type="sibTrans" cxnId="{0C008335-8874-4932-B52E-3D6F3734B419}">
      <dgm:prSet/>
      <dgm:spPr/>
      <dgm:t>
        <a:bodyPr/>
        <a:lstStyle/>
        <a:p>
          <a:endParaRPr lang="ru-RU"/>
        </a:p>
      </dgm:t>
    </dgm:pt>
    <dgm:pt modelId="{E2CDB55E-4FE9-4FB9-8E71-C66513E5376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Аттестация (работа по содержанию заявления)</a:t>
          </a:r>
          <a:endParaRPr lang="ru-RU" sz="1600" b="1" dirty="0">
            <a:solidFill>
              <a:schemeClr val="tx1"/>
            </a:solidFill>
          </a:endParaRPr>
        </a:p>
      </dgm:t>
    </dgm:pt>
    <dgm:pt modelId="{9C1D4369-B097-44AE-BB68-BC8144A7F368}" type="parTrans" cxnId="{CE4B2CE8-6882-4746-93BE-6F5416B15556}">
      <dgm:prSet/>
      <dgm:spPr/>
      <dgm:t>
        <a:bodyPr/>
        <a:lstStyle/>
        <a:p>
          <a:endParaRPr lang="ru-RU"/>
        </a:p>
      </dgm:t>
    </dgm:pt>
    <dgm:pt modelId="{1FCF89A4-0782-44A1-BFF5-9C1BBAD9BE30}" type="sibTrans" cxnId="{CE4B2CE8-6882-4746-93BE-6F5416B15556}">
      <dgm:prSet/>
      <dgm:spPr/>
      <dgm:t>
        <a:bodyPr/>
        <a:lstStyle/>
        <a:p>
          <a:endParaRPr lang="ru-RU"/>
        </a:p>
      </dgm:t>
    </dgm:pt>
    <dgm:pt modelId="{436B30C8-F436-4623-A243-4F9354DDCABD}" type="pres">
      <dgm:prSet presAssocID="{BBBDC9BB-11AE-45BA-9E3D-79B8BCBB7AC9}" presName="compositeShape" presStyleCnt="0">
        <dgm:presLayoutVars>
          <dgm:chMax val="7"/>
          <dgm:dir/>
          <dgm:resizeHandles val="exact"/>
        </dgm:presLayoutVars>
      </dgm:prSet>
      <dgm:spPr/>
    </dgm:pt>
    <dgm:pt modelId="{2929B809-5A4B-4D71-BA3F-E57CB57B1154}" type="pres">
      <dgm:prSet presAssocID="{BBBDC9BB-11AE-45BA-9E3D-79B8BCBB7AC9}" presName="wedge1" presStyleLbl="node1" presStyleIdx="0" presStyleCnt="5"/>
      <dgm:spPr/>
      <dgm:t>
        <a:bodyPr/>
        <a:lstStyle/>
        <a:p>
          <a:endParaRPr lang="ru-RU"/>
        </a:p>
      </dgm:t>
    </dgm:pt>
    <dgm:pt modelId="{44F3B616-7D5A-44DF-A676-6F6F2A43DB76}" type="pres">
      <dgm:prSet presAssocID="{BBBDC9BB-11AE-45BA-9E3D-79B8BCBB7AC9}" presName="dummy1a" presStyleCnt="0"/>
      <dgm:spPr/>
    </dgm:pt>
    <dgm:pt modelId="{696255C9-F7DF-4D69-B5CB-F0C833D2EFAC}" type="pres">
      <dgm:prSet presAssocID="{BBBDC9BB-11AE-45BA-9E3D-79B8BCBB7AC9}" presName="dummy1b" presStyleCnt="0"/>
      <dgm:spPr/>
    </dgm:pt>
    <dgm:pt modelId="{0930D3EF-009D-4F5D-88D0-A7A1DB725CAA}" type="pres">
      <dgm:prSet presAssocID="{BBBDC9BB-11AE-45BA-9E3D-79B8BCBB7AC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85EDF-D1D7-4A1C-BC9B-697A02AFEF96}" type="pres">
      <dgm:prSet presAssocID="{BBBDC9BB-11AE-45BA-9E3D-79B8BCBB7AC9}" presName="wedge2" presStyleLbl="node1" presStyleIdx="1" presStyleCnt="5" custAng="0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80CF7A4-D88D-4695-B637-FB96AF38BE23}" type="pres">
      <dgm:prSet presAssocID="{BBBDC9BB-11AE-45BA-9E3D-79B8BCBB7AC9}" presName="dummy2a" presStyleCnt="0"/>
      <dgm:spPr/>
    </dgm:pt>
    <dgm:pt modelId="{FA229610-F648-4812-9C96-C73C58546B7D}" type="pres">
      <dgm:prSet presAssocID="{BBBDC9BB-11AE-45BA-9E3D-79B8BCBB7AC9}" presName="dummy2b" presStyleCnt="0"/>
      <dgm:spPr/>
    </dgm:pt>
    <dgm:pt modelId="{16863090-97DA-4635-A6CC-004C7D9B38D2}" type="pres">
      <dgm:prSet presAssocID="{BBBDC9BB-11AE-45BA-9E3D-79B8BCBB7AC9}" presName="wedge2Tx" presStyleLbl="node1" presStyleIdx="1" presStyleCnt="5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EA7A52CC-2E0D-4379-AF1D-554FF940AE4E}" type="pres">
      <dgm:prSet presAssocID="{BBBDC9BB-11AE-45BA-9E3D-79B8BCBB7AC9}" presName="wedge3" presStyleLbl="node1" presStyleIdx="2" presStyleCnt="5"/>
      <dgm:spPr>
        <a:solidFill>
          <a:srgbClr val="FF66FF"/>
        </a:solidFill>
      </dgm:spPr>
      <dgm:t>
        <a:bodyPr/>
        <a:lstStyle/>
        <a:p>
          <a:endParaRPr lang="ru-RU"/>
        </a:p>
      </dgm:t>
    </dgm:pt>
    <dgm:pt modelId="{A20929B2-F67F-46D7-A76A-9E73DAAA8BAB}" type="pres">
      <dgm:prSet presAssocID="{BBBDC9BB-11AE-45BA-9E3D-79B8BCBB7AC9}" presName="dummy3a" presStyleCnt="0"/>
      <dgm:spPr/>
    </dgm:pt>
    <dgm:pt modelId="{477173C6-CBCD-4ABD-8A1E-840B6F527F5A}" type="pres">
      <dgm:prSet presAssocID="{BBBDC9BB-11AE-45BA-9E3D-79B8BCBB7AC9}" presName="dummy3b" presStyleCnt="0"/>
      <dgm:spPr/>
    </dgm:pt>
    <dgm:pt modelId="{EF9A11F3-9B1F-4DDD-9DF1-540F853D2DF5}" type="pres">
      <dgm:prSet presAssocID="{BBBDC9BB-11AE-45BA-9E3D-79B8BCBB7AC9}" presName="wedge3Tx" presStyleLbl="node1" presStyleIdx="2" presStyleCnt="5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9DB26A0-E669-4E31-9CA2-453BC184124F}" type="pres">
      <dgm:prSet presAssocID="{BBBDC9BB-11AE-45BA-9E3D-79B8BCBB7AC9}" presName="wedge4" presStyleLbl="node1" presStyleIdx="3" presStyleCnt="5"/>
      <dgm:spPr/>
      <dgm:t>
        <a:bodyPr/>
        <a:lstStyle/>
        <a:p>
          <a:endParaRPr lang="ru-RU"/>
        </a:p>
      </dgm:t>
    </dgm:pt>
    <dgm:pt modelId="{5461CA91-CAA3-42EC-BF77-1C31ECDA35A2}" type="pres">
      <dgm:prSet presAssocID="{BBBDC9BB-11AE-45BA-9E3D-79B8BCBB7AC9}" presName="dummy4a" presStyleCnt="0"/>
      <dgm:spPr/>
    </dgm:pt>
    <dgm:pt modelId="{396A5BAF-A9E4-4E39-9CC8-91BF351278B2}" type="pres">
      <dgm:prSet presAssocID="{BBBDC9BB-11AE-45BA-9E3D-79B8BCBB7AC9}" presName="dummy4b" presStyleCnt="0"/>
      <dgm:spPr/>
    </dgm:pt>
    <dgm:pt modelId="{ED952F23-FA66-4AC1-AF3B-2CECB935660F}" type="pres">
      <dgm:prSet presAssocID="{BBBDC9BB-11AE-45BA-9E3D-79B8BCBB7AC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167B7-3B79-40E9-A9E0-66FF757C51E7}" type="pres">
      <dgm:prSet presAssocID="{BBBDC9BB-11AE-45BA-9E3D-79B8BCBB7AC9}" presName="wedge5" presStyleLbl="node1" presStyleIdx="4" presStyleCnt="5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ED4C760F-8097-45D0-9446-16E55E78A12A}" type="pres">
      <dgm:prSet presAssocID="{BBBDC9BB-11AE-45BA-9E3D-79B8BCBB7AC9}" presName="dummy5a" presStyleCnt="0"/>
      <dgm:spPr/>
    </dgm:pt>
    <dgm:pt modelId="{B84481E9-85D0-4D24-BCC9-DDF4DB662CFB}" type="pres">
      <dgm:prSet presAssocID="{BBBDC9BB-11AE-45BA-9E3D-79B8BCBB7AC9}" presName="dummy5b" presStyleCnt="0"/>
      <dgm:spPr/>
    </dgm:pt>
    <dgm:pt modelId="{F2F477BD-474A-47B9-8EBF-F8619E3D35FD}" type="pres">
      <dgm:prSet presAssocID="{BBBDC9BB-11AE-45BA-9E3D-79B8BCBB7AC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9A75F-AB86-47AA-9390-428CF6164518}" type="pres">
      <dgm:prSet presAssocID="{B575F341-690B-4082-AD35-B1599B5E5B73}" presName="arrowWedge1" presStyleLbl="fgSibTrans2D1" presStyleIdx="0" presStyleCnt="5"/>
      <dgm:spPr/>
    </dgm:pt>
    <dgm:pt modelId="{2A134F26-98DE-4AF2-86B6-DD2372C96409}" type="pres">
      <dgm:prSet presAssocID="{1FCF89A4-0782-44A1-BFF5-9C1BBAD9BE30}" presName="arrowWedge2" presStyleLbl="fgSibTrans2D1" presStyleIdx="1" presStyleCnt="5"/>
      <dgm:spPr/>
    </dgm:pt>
    <dgm:pt modelId="{73AB2BE7-7489-4BD1-8BA0-19073D278071}" type="pres">
      <dgm:prSet presAssocID="{25597AB6-09A6-4265-BC41-85B3FBA02D39}" presName="arrowWedge3" presStyleLbl="fgSibTrans2D1" presStyleIdx="2" presStyleCnt="5"/>
      <dgm:spPr/>
    </dgm:pt>
    <dgm:pt modelId="{AAC866BD-56D6-4DA7-ACC7-EDCDAD34EFBC}" type="pres">
      <dgm:prSet presAssocID="{DC8BE59C-2B14-40D2-B359-945F3B3E0BB3}" presName="arrowWedge4" presStyleLbl="fgSibTrans2D1" presStyleIdx="3" presStyleCnt="5"/>
      <dgm:spPr/>
    </dgm:pt>
    <dgm:pt modelId="{BBA53E01-D0BB-4A07-A194-D96C8BACCA20}" type="pres">
      <dgm:prSet presAssocID="{E75B4E75-1044-43D4-99CD-1C47649EDDA6}" presName="arrowWedge5" presStyleLbl="fgSibTrans2D1" presStyleIdx="4" presStyleCnt="5"/>
      <dgm:spPr/>
    </dgm:pt>
  </dgm:ptLst>
  <dgm:cxnLst>
    <dgm:cxn modelId="{CE4B2CE8-6882-4746-93BE-6F5416B15556}" srcId="{BBBDC9BB-11AE-45BA-9E3D-79B8BCBB7AC9}" destId="{E2CDB55E-4FE9-4FB9-8E71-C66513E53764}" srcOrd="1" destOrd="0" parTransId="{9C1D4369-B097-44AE-BB68-BC8144A7F368}" sibTransId="{1FCF89A4-0782-44A1-BFF5-9C1BBAD9BE30}"/>
    <dgm:cxn modelId="{757CFCAB-1DDE-44B3-9E3C-485948B6B7B3}" type="presOf" srcId="{E2CDB55E-4FE9-4FB9-8E71-C66513E53764}" destId="{C1185EDF-D1D7-4A1C-BC9B-697A02AFEF96}" srcOrd="0" destOrd="0" presId="urn:microsoft.com/office/officeart/2005/8/layout/cycle8"/>
    <dgm:cxn modelId="{27F90F23-9AA8-46CB-BE68-CF4F45DBD9CF}" type="presOf" srcId="{7434E020-8786-4F66-9A6F-EB88FF9EA2FD}" destId="{ED952F23-FA66-4AC1-AF3B-2CECB935660F}" srcOrd="1" destOrd="0" presId="urn:microsoft.com/office/officeart/2005/8/layout/cycle8"/>
    <dgm:cxn modelId="{E0CFA4B3-2E8A-46AC-A97B-2B8260C9E031}" type="presOf" srcId="{9F553838-B93B-4949-B93C-B6E7127F15DA}" destId="{2929B809-5A4B-4D71-BA3F-E57CB57B1154}" srcOrd="0" destOrd="0" presId="urn:microsoft.com/office/officeart/2005/8/layout/cycle8"/>
    <dgm:cxn modelId="{15B64F23-37CB-4949-99C1-3259CA464AFB}" type="presOf" srcId="{A488518A-B914-4C72-8B88-711F8821ACF5}" destId="{F2F477BD-474A-47B9-8EBF-F8619E3D35FD}" srcOrd="1" destOrd="0" presId="urn:microsoft.com/office/officeart/2005/8/layout/cycle8"/>
    <dgm:cxn modelId="{95FC9CF7-BE6A-4BDA-8809-B7F5BA38C0D1}" type="presOf" srcId="{E2CDB55E-4FE9-4FB9-8E71-C66513E53764}" destId="{16863090-97DA-4635-A6CC-004C7D9B38D2}" srcOrd="1" destOrd="0" presId="urn:microsoft.com/office/officeart/2005/8/layout/cycle8"/>
    <dgm:cxn modelId="{62E8E118-00B6-427F-83D2-BB24ADDA6B38}" type="presOf" srcId="{9F553838-B93B-4949-B93C-B6E7127F15DA}" destId="{0930D3EF-009D-4F5D-88D0-A7A1DB725CAA}" srcOrd="1" destOrd="0" presId="urn:microsoft.com/office/officeart/2005/8/layout/cycle8"/>
    <dgm:cxn modelId="{1F726E20-9D30-4D80-980C-DC2E1052ED49}" type="presOf" srcId="{903074E0-E0C8-45EE-8D88-1520C12FE72E}" destId="{EA7A52CC-2E0D-4379-AF1D-554FF940AE4E}" srcOrd="0" destOrd="0" presId="urn:microsoft.com/office/officeart/2005/8/layout/cycle8"/>
    <dgm:cxn modelId="{44E707D9-8A07-41BB-AA38-E0AFFF1F9BF8}" srcId="{BBBDC9BB-11AE-45BA-9E3D-79B8BCBB7AC9}" destId="{7434E020-8786-4F66-9A6F-EB88FF9EA2FD}" srcOrd="3" destOrd="0" parTransId="{82B8D59A-C0EC-4290-9417-F4EF730C305E}" sibTransId="{DC8BE59C-2B14-40D2-B359-945F3B3E0BB3}"/>
    <dgm:cxn modelId="{7999BD1D-5B9E-4196-A9AA-D961995DE600}" type="presOf" srcId="{903074E0-E0C8-45EE-8D88-1520C12FE72E}" destId="{EF9A11F3-9B1F-4DDD-9DF1-540F853D2DF5}" srcOrd="1" destOrd="0" presId="urn:microsoft.com/office/officeart/2005/8/layout/cycle8"/>
    <dgm:cxn modelId="{4D248957-A8B8-4397-87C6-18093CA4E192}" type="presOf" srcId="{A488518A-B914-4C72-8B88-711F8821ACF5}" destId="{998167B7-3B79-40E9-A9E0-66FF757C51E7}" srcOrd="0" destOrd="0" presId="urn:microsoft.com/office/officeart/2005/8/layout/cycle8"/>
    <dgm:cxn modelId="{F41C3BE2-2B32-4E83-835D-FFA859EA7E38}" srcId="{BBBDC9BB-11AE-45BA-9E3D-79B8BCBB7AC9}" destId="{A488518A-B914-4C72-8B88-711F8821ACF5}" srcOrd="4" destOrd="0" parTransId="{F8A5FA86-A22B-4099-AE58-9F41F1A3861F}" sibTransId="{E75B4E75-1044-43D4-99CD-1C47649EDDA6}"/>
    <dgm:cxn modelId="{3ADA3D07-C6EE-45D2-88DD-D402A84EFA94}" type="presOf" srcId="{BBBDC9BB-11AE-45BA-9E3D-79B8BCBB7AC9}" destId="{436B30C8-F436-4623-A243-4F9354DDCABD}" srcOrd="0" destOrd="0" presId="urn:microsoft.com/office/officeart/2005/8/layout/cycle8"/>
    <dgm:cxn modelId="{AD69B319-3FB6-4799-9B06-6356557CE9A2}" type="presOf" srcId="{7434E020-8786-4F66-9A6F-EB88FF9EA2FD}" destId="{69DB26A0-E669-4E31-9CA2-453BC184124F}" srcOrd="0" destOrd="0" presId="urn:microsoft.com/office/officeart/2005/8/layout/cycle8"/>
    <dgm:cxn modelId="{0C008335-8874-4932-B52E-3D6F3734B419}" srcId="{BBBDC9BB-11AE-45BA-9E3D-79B8BCBB7AC9}" destId="{9F553838-B93B-4949-B93C-B6E7127F15DA}" srcOrd="0" destOrd="0" parTransId="{F4FB1EB3-3577-42AB-96C2-0AE2590A41DC}" sibTransId="{B575F341-690B-4082-AD35-B1599B5E5B73}"/>
    <dgm:cxn modelId="{8CF7E51B-3341-4024-9ABB-1E72887EACB4}" srcId="{BBBDC9BB-11AE-45BA-9E3D-79B8BCBB7AC9}" destId="{903074E0-E0C8-45EE-8D88-1520C12FE72E}" srcOrd="2" destOrd="0" parTransId="{281706EA-3061-430D-A329-AC3E7B9FE709}" sibTransId="{25597AB6-09A6-4265-BC41-85B3FBA02D39}"/>
    <dgm:cxn modelId="{EB84F8DC-22F8-4562-9894-4B27D01E2A60}" type="presParOf" srcId="{436B30C8-F436-4623-A243-4F9354DDCABD}" destId="{2929B809-5A4B-4D71-BA3F-E57CB57B1154}" srcOrd="0" destOrd="0" presId="urn:microsoft.com/office/officeart/2005/8/layout/cycle8"/>
    <dgm:cxn modelId="{119A736D-D028-427A-8ED7-DB8BF4736005}" type="presParOf" srcId="{436B30C8-F436-4623-A243-4F9354DDCABD}" destId="{44F3B616-7D5A-44DF-A676-6F6F2A43DB76}" srcOrd="1" destOrd="0" presId="urn:microsoft.com/office/officeart/2005/8/layout/cycle8"/>
    <dgm:cxn modelId="{F8E684A5-FB73-4E58-8008-D18D0063333A}" type="presParOf" srcId="{436B30C8-F436-4623-A243-4F9354DDCABD}" destId="{696255C9-F7DF-4D69-B5CB-F0C833D2EFAC}" srcOrd="2" destOrd="0" presId="urn:microsoft.com/office/officeart/2005/8/layout/cycle8"/>
    <dgm:cxn modelId="{030BE5EF-EBC9-4DB2-AFE6-1D77677A5640}" type="presParOf" srcId="{436B30C8-F436-4623-A243-4F9354DDCABD}" destId="{0930D3EF-009D-4F5D-88D0-A7A1DB725CAA}" srcOrd="3" destOrd="0" presId="urn:microsoft.com/office/officeart/2005/8/layout/cycle8"/>
    <dgm:cxn modelId="{2F1A0B04-C19E-4AFD-BC1A-9F97A20D0CEE}" type="presParOf" srcId="{436B30C8-F436-4623-A243-4F9354DDCABD}" destId="{C1185EDF-D1D7-4A1C-BC9B-697A02AFEF96}" srcOrd="4" destOrd="0" presId="urn:microsoft.com/office/officeart/2005/8/layout/cycle8"/>
    <dgm:cxn modelId="{1E40F86E-8442-47AD-9CEC-23D17B099D7D}" type="presParOf" srcId="{436B30C8-F436-4623-A243-4F9354DDCABD}" destId="{A80CF7A4-D88D-4695-B637-FB96AF38BE23}" srcOrd="5" destOrd="0" presId="urn:microsoft.com/office/officeart/2005/8/layout/cycle8"/>
    <dgm:cxn modelId="{0FDF9E0D-891C-4E6E-989E-E57566AE45FA}" type="presParOf" srcId="{436B30C8-F436-4623-A243-4F9354DDCABD}" destId="{FA229610-F648-4812-9C96-C73C58546B7D}" srcOrd="6" destOrd="0" presId="urn:microsoft.com/office/officeart/2005/8/layout/cycle8"/>
    <dgm:cxn modelId="{0CBA32C6-D4F8-451E-B06A-56458C9C2E4A}" type="presParOf" srcId="{436B30C8-F436-4623-A243-4F9354DDCABD}" destId="{16863090-97DA-4635-A6CC-004C7D9B38D2}" srcOrd="7" destOrd="0" presId="urn:microsoft.com/office/officeart/2005/8/layout/cycle8"/>
    <dgm:cxn modelId="{C0969A94-2DA2-4EEA-9852-8D471FA9B8D9}" type="presParOf" srcId="{436B30C8-F436-4623-A243-4F9354DDCABD}" destId="{EA7A52CC-2E0D-4379-AF1D-554FF940AE4E}" srcOrd="8" destOrd="0" presId="urn:microsoft.com/office/officeart/2005/8/layout/cycle8"/>
    <dgm:cxn modelId="{979EA5FC-11BF-485B-BFFA-72EFB7FE8D6E}" type="presParOf" srcId="{436B30C8-F436-4623-A243-4F9354DDCABD}" destId="{A20929B2-F67F-46D7-A76A-9E73DAAA8BAB}" srcOrd="9" destOrd="0" presId="urn:microsoft.com/office/officeart/2005/8/layout/cycle8"/>
    <dgm:cxn modelId="{F19AFE32-6FCA-469D-8FA1-58162F7E0790}" type="presParOf" srcId="{436B30C8-F436-4623-A243-4F9354DDCABD}" destId="{477173C6-CBCD-4ABD-8A1E-840B6F527F5A}" srcOrd="10" destOrd="0" presId="urn:microsoft.com/office/officeart/2005/8/layout/cycle8"/>
    <dgm:cxn modelId="{D844364C-B337-4909-A3D5-EA84CE84200D}" type="presParOf" srcId="{436B30C8-F436-4623-A243-4F9354DDCABD}" destId="{EF9A11F3-9B1F-4DDD-9DF1-540F853D2DF5}" srcOrd="11" destOrd="0" presId="urn:microsoft.com/office/officeart/2005/8/layout/cycle8"/>
    <dgm:cxn modelId="{185C76DD-C143-446F-96DE-49D53EAE7957}" type="presParOf" srcId="{436B30C8-F436-4623-A243-4F9354DDCABD}" destId="{69DB26A0-E669-4E31-9CA2-453BC184124F}" srcOrd="12" destOrd="0" presId="urn:microsoft.com/office/officeart/2005/8/layout/cycle8"/>
    <dgm:cxn modelId="{EF04E46F-480C-4F9F-8DF2-30701E8B2DD4}" type="presParOf" srcId="{436B30C8-F436-4623-A243-4F9354DDCABD}" destId="{5461CA91-CAA3-42EC-BF77-1C31ECDA35A2}" srcOrd="13" destOrd="0" presId="urn:microsoft.com/office/officeart/2005/8/layout/cycle8"/>
    <dgm:cxn modelId="{14BCEC4C-EE9B-4A21-8DD8-28F171706B24}" type="presParOf" srcId="{436B30C8-F436-4623-A243-4F9354DDCABD}" destId="{396A5BAF-A9E4-4E39-9CC8-91BF351278B2}" srcOrd="14" destOrd="0" presId="urn:microsoft.com/office/officeart/2005/8/layout/cycle8"/>
    <dgm:cxn modelId="{0382982B-74AC-476D-95E8-4A79399FB407}" type="presParOf" srcId="{436B30C8-F436-4623-A243-4F9354DDCABD}" destId="{ED952F23-FA66-4AC1-AF3B-2CECB935660F}" srcOrd="15" destOrd="0" presId="urn:microsoft.com/office/officeart/2005/8/layout/cycle8"/>
    <dgm:cxn modelId="{75AB7CCE-B81E-4FFC-8932-ADFBB6F94E36}" type="presParOf" srcId="{436B30C8-F436-4623-A243-4F9354DDCABD}" destId="{998167B7-3B79-40E9-A9E0-66FF757C51E7}" srcOrd="16" destOrd="0" presId="urn:microsoft.com/office/officeart/2005/8/layout/cycle8"/>
    <dgm:cxn modelId="{ED76EBBA-8CE1-4CF7-A0C7-9B7C586FCA2A}" type="presParOf" srcId="{436B30C8-F436-4623-A243-4F9354DDCABD}" destId="{ED4C760F-8097-45D0-9446-16E55E78A12A}" srcOrd="17" destOrd="0" presId="urn:microsoft.com/office/officeart/2005/8/layout/cycle8"/>
    <dgm:cxn modelId="{031AAD6C-6A15-4A78-973B-56692B24C4D3}" type="presParOf" srcId="{436B30C8-F436-4623-A243-4F9354DDCABD}" destId="{B84481E9-85D0-4D24-BCC9-DDF4DB662CFB}" srcOrd="18" destOrd="0" presId="urn:microsoft.com/office/officeart/2005/8/layout/cycle8"/>
    <dgm:cxn modelId="{6FC06729-7E3A-41C5-AC08-DE16E6033FE8}" type="presParOf" srcId="{436B30C8-F436-4623-A243-4F9354DDCABD}" destId="{F2F477BD-474A-47B9-8EBF-F8619E3D35FD}" srcOrd="19" destOrd="0" presId="urn:microsoft.com/office/officeart/2005/8/layout/cycle8"/>
    <dgm:cxn modelId="{393A3F05-771D-444F-86E6-92913C5F4C91}" type="presParOf" srcId="{436B30C8-F436-4623-A243-4F9354DDCABD}" destId="{8D99A75F-AB86-47AA-9390-428CF6164518}" srcOrd="20" destOrd="0" presId="urn:microsoft.com/office/officeart/2005/8/layout/cycle8"/>
    <dgm:cxn modelId="{2972B89B-A369-459B-9097-557AF1399E20}" type="presParOf" srcId="{436B30C8-F436-4623-A243-4F9354DDCABD}" destId="{2A134F26-98DE-4AF2-86B6-DD2372C96409}" srcOrd="21" destOrd="0" presId="urn:microsoft.com/office/officeart/2005/8/layout/cycle8"/>
    <dgm:cxn modelId="{C3BB0C6E-E62A-4946-A5BD-4AA201E7F554}" type="presParOf" srcId="{436B30C8-F436-4623-A243-4F9354DDCABD}" destId="{73AB2BE7-7489-4BD1-8BA0-19073D278071}" srcOrd="22" destOrd="0" presId="urn:microsoft.com/office/officeart/2005/8/layout/cycle8"/>
    <dgm:cxn modelId="{2BBBA5BA-A1D5-484C-AC3C-8C7195188287}" type="presParOf" srcId="{436B30C8-F436-4623-A243-4F9354DDCABD}" destId="{AAC866BD-56D6-4DA7-ACC7-EDCDAD34EFBC}" srcOrd="23" destOrd="0" presId="urn:microsoft.com/office/officeart/2005/8/layout/cycle8"/>
    <dgm:cxn modelId="{47F8F0FE-7821-4C9A-866E-B7E33CB91502}" type="presParOf" srcId="{436B30C8-F436-4623-A243-4F9354DDCABD}" destId="{BBA53E01-D0BB-4A07-A194-D96C8BACCA20}" srcOrd="2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BDC9BB-11AE-45BA-9E3D-79B8BCBB7AC9}" type="doc">
      <dgm:prSet loTypeId="urn:microsoft.com/office/officeart/2005/8/layout/cycle8" loCatId="cycle" qsTypeId="urn:microsoft.com/office/officeart/2005/8/quickstyle/3d3" qsCatId="3D" csTypeId="urn:microsoft.com/office/officeart/2005/8/colors/accent5_4" csCatId="accent5" phldr="1"/>
      <dgm:spPr/>
    </dgm:pt>
    <dgm:pt modelId="{7434E020-8786-4F66-9A6F-EB88FF9EA2F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Оказание помощи в подготовке (структурировании)  методических материалов</a:t>
          </a:r>
          <a:endParaRPr lang="ru-RU" sz="1800" b="1" dirty="0">
            <a:solidFill>
              <a:schemeClr val="tx1"/>
            </a:solidFill>
          </a:endParaRPr>
        </a:p>
      </dgm:t>
    </dgm:pt>
    <dgm:pt modelId="{82B8D59A-C0EC-4290-9417-F4EF730C305E}" type="parTrans" cxnId="{44E707D9-8A07-41BB-AA38-E0AFFF1F9BF8}">
      <dgm:prSet/>
      <dgm:spPr/>
      <dgm:t>
        <a:bodyPr/>
        <a:lstStyle/>
        <a:p>
          <a:endParaRPr lang="ru-RU"/>
        </a:p>
      </dgm:t>
    </dgm:pt>
    <dgm:pt modelId="{DC8BE59C-2B14-40D2-B359-945F3B3E0BB3}" type="sibTrans" cxnId="{44E707D9-8A07-41BB-AA38-E0AFFF1F9BF8}">
      <dgm:prSet/>
      <dgm:spPr/>
      <dgm:t>
        <a:bodyPr/>
        <a:lstStyle/>
        <a:p>
          <a:endParaRPr lang="ru-RU"/>
        </a:p>
      </dgm:t>
    </dgm:pt>
    <dgm:pt modelId="{D6959643-9EF6-4785-A1F5-7C445B2BF5C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smtClean="0">
              <a:solidFill>
                <a:schemeClr val="tx1"/>
              </a:solidFill>
            </a:rPr>
            <a:t>Индивидуальные консультации</a:t>
          </a:r>
          <a:endParaRPr lang="ru-RU" sz="1800" b="1" dirty="0">
            <a:solidFill>
              <a:schemeClr val="tx1"/>
            </a:solidFill>
          </a:endParaRPr>
        </a:p>
      </dgm:t>
    </dgm:pt>
    <dgm:pt modelId="{5FEC8EE8-C383-4867-98A4-89883817F48C}" type="parTrans" cxnId="{A0D963CD-D2B9-482B-9498-8AA576F9F206}">
      <dgm:prSet/>
      <dgm:spPr/>
      <dgm:t>
        <a:bodyPr/>
        <a:lstStyle/>
        <a:p>
          <a:endParaRPr lang="ru-RU"/>
        </a:p>
      </dgm:t>
    </dgm:pt>
    <dgm:pt modelId="{0B880C7D-CEB2-4C04-A2BA-9C8511774A3C}" type="sibTrans" cxnId="{A0D963CD-D2B9-482B-9498-8AA576F9F206}">
      <dgm:prSet/>
      <dgm:spPr/>
      <dgm:t>
        <a:bodyPr/>
        <a:lstStyle/>
        <a:p>
          <a:endParaRPr lang="ru-RU"/>
        </a:p>
      </dgm:t>
    </dgm:pt>
    <dgm:pt modelId="{064C194D-1605-4AF2-9F16-B4D969FAADF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Групповые тематические консультации</a:t>
          </a:r>
          <a:endParaRPr lang="ru-RU" sz="1800" b="1" dirty="0">
            <a:solidFill>
              <a:schemeClr val="tx1"/>
            </a:solidFill>
          </a:endParaRPr>
        </a:p>
      </dgm:t>
    </dgm:pt>
    <dgm:pt modelId="{25C88EC5-9767-4925-8C6C-3D61B76E7DA5}" type="sibTrans" cxnId="{36A14DB7-9714-40AA-B918-CBFA6D48CECD}">
      <dgm:prSet/>
      <dgm:spPr/>
      <dgm:t>
        <a:bodyPr/>
        <a:lstStyle/>
        <a:p>
          <a:endParaRPr lang="ru-RU"/>
        </a:p>
      </dgm:t>
    </dgm:pt>
    <dgm:pt modelId="{401130FB-1582-4886-861E-C491E8837210}" type="parTrans" cxnId="{36A14DB7-9714-40AA-B918-CBFA6D48CECD}">
      <dgm:prSet/>
      <dgm:spPr/>
      <dgm:t>
        <a:bodyPr/>
        <a:lstStyle/>
        <a:p>
          <a:endParaRPr lang="ru-RU"/>
        </a:p>
      </dgm:t>
    </dgm:pt>
    <dgm:pt modelId="{436B30C8-F436-4623-A243-4F9354DDCABD}" type="pres">
      <dgm:prSet presAssocID="{BBBDC9BB-11AE-45BA-9E3D-79B8BCBB7AC9}" presName="compositeShape" presStyleCnt="0">
        <dgm:presLayoutVars>
          <dgm:chMax val="7"/>
          <dgm:dir/>
          <dgm:resizeHandles val="exact"/>
        </dgm:presLayoutVars>
      </dgm:prSet>
      <dgm:spPr/>
    </dgm:pt>
    <dgm:pt modelId="{2929B809-5A4B-4D71-BA3F-E57CB57B1154}" type="pres">
      <dgm:prSet presAssocID="{BBBDC9BB-11AE-45BA-9E3D-79B8BCBB7AC9}" presName="wedge1" presStyleLbl="node1" presStyleIdx="0" presStyleCnt="3"/>
      <dgm:spPr/>
      <dgm:t>
        <a:bodyPr/>
        <a:lstStyle/>
        <a:p>
          <a:endParaRPr lang="ru-RU"/>
        </a:p>
      </dgm:t>
    </dgm:pt>
    <dgm:pt modelId="{44F3B616-7D5A-44DF-A676-6F6F2A43DB76}" type="pres">
      <dgm:prSet presAssocID="{BBBDC9BB-11AE-45BA-9E3D-79B8BCBB7AC9}" presName="dummy1a" presStyleCnt="0"/>
      <dgm:spPr/>
    </dgm:pt>
    <dgm:pt modelId="{696255C9-F7DF-4D69-B5CB-F0C833D2EFAC}" type="pres">
      <dgm:prSet presAssocID="{BBBDC9BB-11AE-45BA-9E3D-79B8BCBB7AC9}" presName="dummy1b" presStyleCnt="0"/>
      <dgm:spPr/>
    </dgm:pt>
    <dgm:pt modelId="{0930D3EF-009D-4F5D-88D0-A7A1DB725CAA}" type="pres">
      <dgm:prSet presAssocID="{BBBDC9BB-11AE-45BA-9E3D-79B8BCBB7AC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85EDF-D1D7-4A1C-BC9B-697A02AFEF96}" type="pres">
      <dgm:prSet presAssocID="{BBBDC9BB-11AE-45BA-9E3D-79B8BCBB7AC9}" presName="wedge2" presStyleLbl="node1" presStyleIdx="1" presStyleCnt="3" custAng="0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80CF7A4-D88D-4695-B637-FB96AF38BE23}" type="pres">
      <dgm:prSet presAssocID="{BBBDC9BB-11AE-45BA-9E3D-79B8BCBB7AC9}" presName="dummy2a" presStyleCnt="0"/>
      <dgm:spPr/>
    </dgm:pt>
    <dgm:pt modelId="{FA229610-F648-4812-9C96-C73C58546B7D}" type="pres">
      <dgm:prSet presAssocID="{BBBDC9BB-11AE-45BA-9E3D-79B8BCBB7AC9}" presName="dummy2b" presStyleCnt="0"/>
      <dgm:spPr/>
    </dgm:pt>
    <dgm:pt modelId="{16863090-97DA-4635-A6CC-004C7D9B38D2}" type="pres">
      <dgm:prSet presAssocID="{BBBDC9BB-11AE-45BA-9E3D-79B8BCBB7AC9}" presName="wedge2Tx" presStyleLbl="node1" presStyleIdx="1" presStyleCnt="3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EA7A52CC-2E0D-4379-AF1D-554FF940AE4E}" type="pres">
      <dgm:prSet presAssocID="{BBBDC9BB-11AE-45BA-9E3D-79B8BCBB7AC9}" presName="wedge3" presStyleLbl="node1" presStyleIdx="2" presStyleCnt="3"/>
      <dgm:spPr>
        <a:solidFill>
          <a:srgbClr val="FF66FF"/>
        </a:solidFill>
      </dgm:spPr>
      <dgm:t>
        <a:bodyPr/>
        <a:lstStyle/>
        <a:p>
          <a:endParaRPr lang="ru-RU"/>
        </a:p>
      </dgm:t>
    </dgm:pt>
    <dgm:pt modelId="{A20929B2-F67F-46D7-A76A-9E73DAAA8BAB}" type="pres">
      <dgm:prSet presAssocID="{BBBDC9BB-11AE-45BA-9E3D-79B8BCBB7AC9}" presName="dummy3a" presStyleCnt="0"/>
      <dgm:spPr/>
    </dgm:pt>
    <dgm:pt modelId="{477173C6-CBCD-4ABD-8A1E-840B6F527F5A}" type="pres">
      <dgm:prSet presAssocID="{BBBDC9BB-11AE-45BA-9E3D-79B8BCBB7AC9}" presName="dummy3b" presStyleCnt="0"/>
      <dgm:spPr/>
    </dgm:pt>
    <dgm:pt modelId="{EF9A11F3-9B1F-4DDD-9DF1-540F853D2DF5}" type="pres">
      <dgm:prSet presAssocID="{BBBDC9BB-11AE-45BA-9E3D-79B8BCBB7AC9}" presName="wedge3Tx" presStyleLbl="node1" presStyleIdx="2" presStyleCnt="3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38F38919-88DE-44A9-B429-55684E308F79}" type="pres">
      <dgm:prSet presAssocID="{DC8BE59C-2B14-40D2-B359-945F3B3E0BB3}" presName="arrowWedge1" presStyleLbl="fgSibTrans2D1" presStyleIdx="0" presStyleCnt="3"/>
      <dgm:spPr/>
    </dgm:pt>
    <dgm:pt modelId="{61C75B13-D8BF-41AC-B860-0C510450E713}" type="pres">
      <dgm:prSet presAssocID="{0B880C7D-CEB2-4C04-A2BA-9C8511774A3C}" presName="arrowWedge2" presStyleLbl="fgSibTrans2D1" presStyleIdx="1" presStyleCnt="3"/>
      <dgm:spPr/>
    </dgm:pt>
    <dgm:pt modelId="{66013E27-4768-4075-9769-36B46867928D}" type="pres">
      <dgm:prSet presAssocID="{25C88EC5-9767-4925-8C6C-3D61B76E7DA5}" presName="arrowWedge3" presStyleLbl="fgSibTrans2D1" presStyleIdx="2" presStyleCnt="3"/>
      <dgm:spPr/>
    </dgm:pt>
  </dgm:ptLst>
  <dgm:cxnLst>
    <dgm:cxn modelId="{255B3A5E-4846-45F3-9245-D6762995C09F}" type="presOf" srcId="{064C194D-1605-4AF2-9F16-B4D969FAADFA}" destId="{EA7A52CC-2E0D-4379-AF1D-554FF940AE4E}" srcOrd="0" destOrd="0" presId="urn:microsoft.com/office/officeart/2005/8/layout/cycle8"/>
    <dgm:cxn modelId="{4DB6F9AF-9D9D-4520-8900-C885E821FF35}" type="presOf" srcId="{064C194D-1605-4AF2-9F16-B4D969FAADFA}" destId="{EF9A11F3-9B1F-4DDD-9DF1-540F853D2DF5}" srcOrd="1" destOrd="0" presId="urn:microsoft.com/office/officeart/2005/8/layout/cycle8"/>
    <dgm:cxn modelId="{36CA58C6-C199-40B2-B3D8-E43CD7D5E279}" type="presOf" srcId="{D6959643-9EF6-4785-A1F5-7C445B2BF5C0}" destId="{16863090-97DA-4635-A6CC-004C7D9B38D2}" srcOrd="1" destOrd="0" presId="urn:microsoft.com/office/officeart/2005/8/layout/cycle8"/>
    <dgm:cxn modelId="{43B80BDC-4503-44E6-81F0-D5C2D2C7D543}" type="presOf" srcId="{D6959643-9EF6-4785-A1F5-7C445B2BF5C0}" destId="{C1185EDF-D1D7-4A1C-BC9B-697A02AFEF96}" srcOrd="0" destOrd="0" presId="urn:microsoft.com/office/officeart/2005/8/layout/cycle8"/>
    <dgm:cxn modelId="{89F96944-DA18-447E-8717-A7F4AF13D1E1}" type="presOf" srcId="{7434E020-8786-4F66-9A6F-EB88FF9EA2FD}" destId="{2929B809-5A4B-4D71-BA3F-E57CB57B1154}" srcOrd="0" destOrd="0" presId="urn:microsoft.com/office/officeart/2005/8/layout/cycle8"/>
    <dgm:cxn modelId="{44E707D9-8A07-41BB-AA38-E0AFFF1F9BF8}" srcId="{BBBDC9BB-11AE-45BA-9E3D-79B8BCBB7AC9}" destId="{7434E020-8786-4F66-9A6F-EB88FF9EA2FD}" srcOrd="0" destOrd="0" parTransId="{82B8D59A-C0EC-4290-9417-F4EF730C305E}" sibTransId="{DC8BE59C-2B14-40D2-B359-945F3B3E0BB3}"/>
    <dgm:cxn modelId="{A0D963CD-D2B9-482B-9498-8AA576F9F206}" srcId="{BBBDC9BB-11AE-45BA-9E3D-79B8BCBB7AC9}" destId="{D6959643-9EF6-4785-A1F5-7C445B2BF5C0}" srcOrd="1" destOrd="0" parTransId="{5FEC8EE8-C383-4867-98A4-89883817F48C}" sibTransId="{0B880C7D-CEB2-4C04-A2BA-9C8511774A3C}"/>
    <dgm:cxn modelId="{36A14DB7-9714-40AA-B918-CBFA6D48CECD}" srcId="{BBBDC9BB-11AE-45BA-9E3D-79B8BCBB7AC9}" destId="{064C194D-1605-4AF2-9F16-B4D969FAADFA}" srcOrd="2" destOrd="0" parTransId="{401130FB-1582-4886-861E-C491E8837210}" sibTransId="{25C88EC5-9767-4925-8C6C-3D61B76E7DA5}"/>
    <dgm:cxn modelId="{79C4BA1A-4DD8-4D6C-8D81-453FBA898E52}" type="presOf" srcId="{7434E020-8786-4F66-9A6F-EB88FF9EA2FD}" destId="{0930D3EF-009D-4F5D-88D0-A7A1DB725CAA}" srcOrd="1" destOrd="0" presId="urn:microsoft.com/office/officeart/2005/8/layout/cycle8"/>
    <dgm:cxn modelId="{06B2EC97-8195-43B5-A26B-8A182EF265ED}" type="presOf" srcId="{BBBDC9BB-11AE-45BA-9E3D-79B8BCBB7AC9}" destId="{436B30C8-F436-4623-A243-4F9354DDCABD}" srcOrd="0" destOrd="0" presId="urn:microsoft.com/office/officeart/2005/8/layout/cycle8"/>
    <dgm:cxn modelId="{5C89CF5D-E98C-4268-9ABC-159AFCF78468}" type="presParOf" srcId="{436B30C8-F436-4623-A243-4F9354DDCABD}" destId="{2929B809-5A4B-4D71-BA3F-E57CB57B1154}" srcOrd="0" destOrd="0" presId="urn:microsoft.com/office/officeart/2005/8/layout/cycle8"/>
    <dgm:cxn modelId="{AB0229AB-717F-4479-B8AE-FB4B41F7632A}" type="presParOf" srcId="{436B30C8-F436-4623-A243-4F9354DDCABD}" destId="{44F3B616-7D5A-44DF-A676-6F6F2A43DB76}" srcOrd="1" destOrd="0" presId="urn:microsoft.com/office/officeart/2005/8/layout/cycle8"/>
    <dgm:cxn modelId="{143EBADD-11C7-46AD-959E-22E8B7C036A1}" type="presParOf" srcId="{436B30C8-F436-4623-A243-4F9354DDCABD}" destId="{696255C9-F7DF-4D69-B5CB-F0C833D2EFAC}" srcOrd="2" destOrd="0" presId="urn:microsoft.com/office/officeart/2005/8/layout/cycle8"/>
    <dgm:cxn modelId="{41E4309F-676E-417E-9357-2B6DABD251FE}" type="presParOf" srcId="{436B30C8-F436-4623-A243-4F9354DDCABD}" destId="{0930D3EF-009D-4F5D-88D0-A7A1DB725CAA}" srcOrd="3" destOrd="0" presId="urn:microsoft.com/office/officeart/2005/8/layout/cycle8"/>
    <dgm:cxn modelId="{62A43502-33E3-4CE6-91F3-022EA281DF2B}" type="presParOf" srcId="{436B30C8-F436-4623-A243-4F9354DDCABD}" destId="{C1185EDF-D1D7-4A1C-BC9B-697A02AFEF96}" srcOrd="4" destOrd="0" presId="urn:microsoft.com/office/officeart/2005/8/layout/cycle8"/>
    <dgm:cxn modelId="{E0D78DD0-1569-4AF0-AA20-19ECADBD9934}" type="presParOf" srcId="{436B30C8-F436-4623-A243-4F9354DDCABD}" destId="{A80CF7A4-D88D-4695-B637-FB96AF38BE23}" srcOrd="5" destOrd="0" presId="urn:microsoft.com/office/officeart/2005/8/layout/cycle8"/>
    <dgm:cxn modelId="{8EDE96CA-49E1-4DCF-80FA-38D4A362E03C}" type="presParOf" srcId="{436B30C8-F436-4623-A243-4F9354DDCABD}" destId="{FA229610-F648-4812-9C96-C73C58546B7D}" srcOrd="6" destOrd="0" presId="urn:microsoft.com/office/officeart/2005/8/layout/cycle8"/>
    <dgm:cxn modelId="{3327DBA7-B91D-44F9-ACEC-907A12B0ECCE}" type="presParOf" srcId="{436B30C8-F436-4623-A243-4F9354DDCABD}" destId="{16863090-97DA-4635-A6CC-004C7D9B38D2}" srcOrd="7" destOrd="0" presId="urn:microsoft.com/office/officeart/2005/8/layout/cycle8"/>
    <dgm:cxn modelId="{B2BFF595-D4C3-4187-9EFE-C7129565B1ED}" type="presParOf" srcId="{436B30C8-F436-4623-A243-4F9354DDCABD}" destId="{EA7A52CC-2E0D-4379-AF1D-554FF940AE4E}" srcOrd="8" destOrd="0" presId="urn:microsoft.com/office/officeart/2005/8/layout/cycle8"/>
    <dgm:cxn modelId="{608A3F14-C2E8-4D04-BB46-77284DF9BFF6}" type="presParOf" srcId="{436B30C8-F436-4623-A243-4F9354DDCABD}" destId="{A20929B2-F67F-46D7-A76A-9E73DAAA8BAB}" srcOrd="9" destOrd="0" presId="urn:microsoft.com/office/officeart/2005/8/layout/cycle8"/>
    <dgm:cxn modelId="{37404739-BF2D-4620-AB0B-957B6D20043F}" type="presParOf" srcId="{436B30C8-F436-4623-A243-4F9354DDCABD}" destId="{477173C6-CBCD-4ABD-8A1E-840B6F527F5A}" srcOrd="10" destOrd="0" presId="urn:microsoft.com/office/officeart/2005/8/layout/cycle8"/>
    <dgm:cxn modelId="{3AE68EF8-9BC4-4D16-B1C1-1A2A37BCEE0B}" type="presParOf" srcId="{436B30C8-F436-4623-A243-4F9354DDCABD}" destId="{EF9A11F3-9B1F-4DDD-9DF1-540F853D2DF5}" srcOrd="11" destOrd="0" presId="urn:microsoft.com/office/officeart/2005/8/layout/cycle8"/>
    <dgm:cxn modelId="{3B557905-1449-460A-8693-B3ACB64B44B6}" type="presParOf" srcId="{436B30C8-F436-4623-A243-4F9354DDCABD}" destId="{38F38919-88DE-44A9-B429-55684E308F79}" srcOrd="12" destOrd="0" presId="urn:microsoft.com/office/officeart/2005/8/layout/cycle8"/>
    <dgm:cxn modelId="{23910C54-DC46-4E20-A95A-1B6320D13A65}" type="presParOf" srcId="{436B30C8-F436-4623-A243-4F9354DDCABD}" destId="{61C75B13-D8BF-41AC-B860-0C510450E713}" srcOrd="13" destOrd="0" presId="urn:microsoft.com/office/officeart/2005/8/layout/cycle8"/>
    <dgm:cxn modelId="{5B1E5F38-A06C-4DB8-98AE-83985BB1BA2C}" type="presParOf" srcId="{436B30C8-F436-4623-A243-4F9354DDCABD}" destId="{66013E27-4768-4075-9769-36B46867928D}" srcOrd="1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BDC9BB-11AE-45BA-9E3D-79B8BCBB7AC9}" type="doc">
      <dgm:prSet loTypeId="urn:microsoft.com/office/officeart/2005/8/layout/cycle8" loCatId="cycle" qsTypeId="urn:microsoft.com/office/officeart/2005/8/quickstyle/3d3" qsCatId="3D" csTypeId="urn:microsoft.com/office/officeart/2005/8/colors/accent5_4" csCatId="accent5" phldr="1"/>
      <dgm:spPr/>
    </dgm:pt>
    <dgm:pt modelId="{C4A310F2-169C-4DFD-A5AF-3CC4A7A4142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Создание условий продуктивной работы экспертных групп</a:t>
          </a:r>
          <a:endParaRPr lang="ru-RU" sz="1800" b="1" dirty="0">
            <a:solidFill>
              <a:schemeClr val="tx1"/>
            </a:solidFill>
          </a:endParaRPr>
        </a:p>
      </dgm:t>
    </dgm:pt>
    <dgm:pt modelId="{475C230C-3C8C-44D9-AEC9-DC47B610A780}" type="parTrans" cxnId="{5BE63BA7-6CF5-4F55-86EF-346A1F4888E4}">
      <dgm:prSet/>
      <dgm:spPr/>
      <dgm:t>
        <a:bodyPr/>
        <a:lstStyle/>
        <a:p>
          <a:endParaRPr lang="ru-RU"/>
        </a:p>
      </dgm:t>
    </dgm:pt>
    <dgm:pt modelId="{E8E90490-AD8F-4451-AA0C-EFEFF3720291}" type="sibTrans" cxnId="{5BE63BA7-6CF5-4F55-86EF-346A1F4888E4}">
      <dgm:prSet/>
      <dgm:spPr/>
      <dgm:t>
        <a:bodyPr/>
        <a:lstStyle/>
        <a:p>
          <a:endParaRPr lang="ru-RU"/>
        </a:p>
      </dgm:t>
    </dgm:pt>
    <dgm:pt modelId="{626151EF-A81A-4678-8457-9DB1910F201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регламента проведения муниципального этапа</a:t>
          </a:r>
          <a:endParaRPr lang="ru-RU" sz="1800" b="1" dirty="0">
            <a:solidFill>
              <a:schemeClr val="tx1"/>
            </a:solidFill>
          </a:endParaRPr>
        </a:p>
      </dgm:t>
    </dgm:pt>
    <dgm:pt modelId="{F75CBB20-E2E8-4E43-8943-AEE7E70EA7EC}" type="parTrans" cxnId="{F5A026FE-E30B-44DB-9BC0-00C070D3CE64}">
      <dgm:prSet/>
      <dgm:spPr/>
      <dgm:t>
        <a:bodyPr/>
        <a:lstStyle/>
        <a:p>
          <a:endParaRPr lang="ru-RU"/>
        </a:p>
      </dgm:t>
    </dgm:pt>
    <dgm:pt modelId="{2E20EC80-4529-4E5E-BFFA-86F3B3B59520}" type="sibTrans" cxnId="{F5A026FE-E30B-44DB-9BC0-00C070D3CE64}">
      <dgm:prSet/>
      <dgm:spPr/>
      <dgm:t>
        <a:bodyPr/>
        <a:lstStyle/>
        <a:p>
          <a:endParaRPr lang="ru-RU"/>
        </a:p>
      </dgm:t>
    </dgm:pt>
    <dgm:pt modelId="{366CA195-9AAE-45ED-8543-BF67C008A8F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solidFill>
                <a:schemeClr val="tx1"/>
              </a:solidFill>
            </a:rPr>
            <a:t>Систематизация и подбор критериев оценивания</a:t>
          </a:r>
          <a:endParaRPr lang="ru-RU" sz="1700" b="1" dirty="0">
            <a:solidFill>
              <a:schemeClr val="tx1"/>
            </a:solidFill>
          </a:endParaRPr>
        </a:p>
      </dgm:t>
    </dgm:pt>
    <dgm:pt modelId="{CB5B6F6B-35A5-490E-BC76-FF5DB0DE2D95}" type="parTrans" cxnId="{42EE18E0-F034-46F5-A361-876E3F7E70FA}">
      <dgm:prSet/>
      <dgm:spPr/>
      <dgm:t>
        <a:bodyPr/>
        <a:lstStyle/>
        <a:p>
          <a:endParaRPr lang="ru-RU"/>
        </a:p>
      </dgm:t>
    </dgm:pt>
    <dgm:pt modelId="{FB5CB646-31E2-4900-9BEF-941A47B6C679}" type="sibTrans" cxnId="{42EE18E0-F034-46F5-A361-876E3F7E70FA}">
      <dgm:prSet/>
      <dgm:spPr/>
      <dgm:t>
        <a:bodyPr/>
        <a:lstStyle/>
        <a:p>
          <a:endParaRPr lang="ru-RU"/>
        </a:p>
      </dgm:t>
    </dgm:pt>
    <dgm:pt modelId="{436B30C8-F436-4623-A243-4F9354DDCABD}" type="pres">
      <dgm:prSet presAssocID="{BBBDC9BB-11AE-45BA-9E3D-79B8BCBB7AC9}" presName="compositeShape" presStyleCnt="0">
        <dgm:presLayoutVars>
          <dgm:chMax val="7"/>
          <dgm:dir/>
          <dgm:resizeHandles val="exact"/>
        </dgm:presLayoutVars>
      </dgm:prSet>
      <dgm:spPr/>
    </dgm:pt>
    <dgm:pt modelId="{2929B809-5A4B-4D71-BA3F-E57CB57B1154}" type="pres">
      <dgm:prSet presAssocID="{BBBDC9BB-11AE-45BA-9E3D-79B8BCBB7AC9}" presName="wedge1" presStyleLbl="node1" presStyleIdx="0" presStyleCnt="3"/>
      <dgm:spPr/>
      <dgm:t>
        <a:bodyPr/>
        <a:lstStyle/>
        <a:p>
          <a:endParaRPr lang="ru-RU"/>
        </a:p>
      </dgm:t>
    </dgm:pt>
    <dgm:pt modelId="{44F3B616-7D5A-44DF-A676-6F6F2A43DB76}" type="pres">
      <dgm:prSet presAssocID="{BBBDC9BB-11AE-45BA-9E3D-79B8BCBB7AC9}" presName="dummy1a" presStyleCnt="0"/>
      <dgm:spPr/>
    </dgm:pt>
    <dgm:pt modelId="{696255C9-F7DF-4D69-B5CB-F0C833D2EFAC}" type="pres">
      <dgm:prSet presAssocID="{BBBDC9BB-11AE-45BA-9E3D-79B8BCBB7AC9}" presName="dummy1b" presStyleCnt="0"/>
      <dgm:spPr/>
    </dgm:pt>
    <dgm:pt modelId="{0930D3EF-009D-4F5D-88D0-A7A1DB725CAA}" type="pres">
      <dgm:prSet presAssocID="{BBBDC9BB-11AE-45BA-9E3D-79B8BCBB7AC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85EDF-D1D7-4A1C-BC9B-697A02AFEF96}" type="pres">
      <dgm:prSet presAssocID="{BBBDC9BB-11AE-45BA-9E3D-79B8BCBB7AC9}" presName="wedge2" presStyleLbl="node1" presStyleIdx="1" presStyleCnt="3" custAng="0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80CF7A4-D88D-4695-B637-FB96AF38BE23}" type="pres">
      <dgm:prSet presAssocID="{BBBDC9BB-11AE-45BA-9E3D-79B8BCBB7AC9}" presName="dummy2a" presStyleCnt="0"/>
      <dgm:spPr/>
    </dgm:pt>
    <dgm:pt modelId="{FA229610-F648-4812-9C96-C73C58546B7D}" type="pres">
      <dgm:prSet presAssocID="{BBBDC9BB-11AE-45BA-9E3D-79B8BCBB7AC9}" presName="dummy2b" presStyleCnt="0"/>
      <dgm:spPr/>
    </dgm:pt>
    <dgm:pt modelId="{16863090-97DA-4635-A6CC-004C7D9B38D2}" type="pres">
      <dgm:prSet presAssocID="{BBBDC9BB-11AE-45BA-9E3D-79B8BCBB7AC9}" presName="wedge2Tx" presStyleLbl="node1" presStyleIdx="1" presStyleCnt="3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EA7A52CC-2E0D-4379-AF1D-554FF940AE4E}" type="pres">
      <dgm:prSet presAssocID="{BBBDC9BB-11AE-45BA-9E3D-79B8BCBB7AC9}" presName="wedge3" presStyleLbl="node1" presStyleIdx="2" presStyleCnt="3"/>
      <dgm:spPr>
        <a:solidFill>
          <a:srgbClr val="FF66FF"/>
        </a:solidFill>
      </dgm:spPr>
      <dgm:t>
        <a:bodyPr/>
        <a:lstStyle/>
        <a:p>
          <a:endParaRPr lang="ru-RU"/>
        </a:p>
      </dgm:t>
    </dgm:pt>
    <dgm:pt modelId="{A20929B2-F67F-46D7-A76A-9E73DAAA8BAB}" type="pres">
      <dgm:prSet presAssocID="{BBBDC9BB-11AE-45BA-9E3D-79B8BCBB7AC9}" presName="dummy3a" presStyleCnt="0"/>
      <dgm:spPr/>
    </dgm:pt>
    <dgm:pt modelId="{477173C6-CBCD-4ABD-8A1E-840B6F527F5A}" type="pres">
      <dgm:prSet presAssocID="{BBBDC9BB-11AE-45BA-9E3D-79B8BCBB7AC9}" presName="dummy3b" presStyleCnt="0"/>
      <dgm:spPr/>
    </dgm:pt>
    <dgm:pt modelId="{EF9A11F3-9B1F-4DDD-9DF1-540F853D2DF5}" type="pres">
      <dgm:prSet presAssocID="{BBBDC9BB-11AE-45BA-9E3D-79B8BCBB7AC9}" presName="wedge3Tx" presStyleLbl="node1" presStyleIdx="2" presStyleCnt="3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101ABE55-01F9-4138-808E-8943D35BE726}" type="pres">
      <dgm:prSet presAssocID="{FB5CB646-31E2-4900-9BEF-941A47B6C679}" presName="arrowWedge1" presStyleLbl="fgSibTrans2D1" presStyleIdx="0" presStyleCnt="3"/>
      <dgm:spPr/>
    </dgm:pt>
    <dgm:pt modelId="{700D8514-787B-413C-ADAA-3D9BBB593C98}" type="pres">
      <dgm:prSet presAssocID="{E8E90490-AD8F-4451-AA0C-EFEFF3720291}" presName="arrowWedge2" presStyleLbl="fgSibTrans2D1" presStyleIdx="1" presStyleCnt="3"/>
      <dgm:spPr/>
    </dgm:pt>
    <dgm:pt modelId="{275E1485-FAA0-4983-AC9B-4132A2BE912E}" type="pres">
      <dgm:prSet presAssocID="{2E20EC80-4529-4E5E-BFFA-86F3B3B59520}" presName="arrowWedge3" presStyleLbl="fgSibTrans2D1" presStyleIdx="2" presStyleCnt="3"/>
      <dgm:spPr/>
    </dgm:pt>
  </dgm:ptLst>
  <dgm:cxnLst>
    <dgm:cxn modelId="{960D3D17-72D3-4318-A251-EE8E96989DE1}" type="presOf" srcId="{626151EF-A81A-4678-8457-9DB1910F2013}" destId="{EA7A52CC-2E0D-4379-AF1D-554FF940AE4E}" srcOrd="0" destOrd="0" presId="urn:microsoft.com/office/officeart/2005/8/layout/cycle8"/>
    <dgm:cxn modelId="{80C0115E-84EA-4E8E-928E-02C6D19C0774}" type="presOf" srcId="{BBBDC9BB-11AE-45BA-9E3D-79B8BCBB7AC9}" destId="{436B30C8-F436-4623-A243-4F9354DDCABD}" srcOrd="0" destOrd="0" presId="urn:microsoft.com/office/officeart/2005/8/layout/cycle8"/>
    <dgm:cxn modelId="{F5A026FE-E30B-44DB-9BC0-00C070D3CE64}" srcId="{BBBDC9BB-11AE-45BA-9E3D-79B8BCBB7AC9}" destId="{626151EF-A81A-4678-8457-9DB1910F2013}" srcOrd="2" destOrd="0" parTransId="{F75CBB20-E2E8-4E43-8943-AEE7E70EA7EC}" sibTransId="{2E20EC80-4529-4E5E-BFFA-86F3B3B59520}"/>
    <dgm:cxn modelId="{94733DE0-36FB-468B-80F3-13DA025CA7FC}" type="presOf" srcId="{C4A310F2-169C-4DFD-A5AF-3CC4A7A41424}" destId="{C1185EDF-D1D7-4A1C-BC9B-697A02AFEF96}" srcOrd="0" destOrd="0" presId="urn:microsoft.com/office/officeart/2005/8/layout/cycle8"/>
    <dgm:cxn modelId="{E9AF9D7F-96F5-4446-B61E-92E0EBE3B4D3}" type="presOf" srcId="{366CA195-9AAE-45ED-8543-BF67C008A8F4}" destId="{0930D3EF-009D-4F5D-88D0-A7A1DB725CAA}" srcOrd="1" destOrd="0" presId="urn:microsoft.com/office/officeart/2005/8/layout/cycle8"/>
    <dgm:cxn modelId="{5BE63BA7-6CF5-4F55-86EF-346A1F4888E4}" srcId="{BBBDC9BB-11AE-45BA-9E3D-79B8BCBB7AC9}" destId="{C4A310F2-169C-4DFD-A5AF-3CC4A7A41424}" srcOrd="1" destOrd="0" parTransId="{475C230C-3C8C-44D9-AEC9-DC47B610A780}" sibTransId="{E8E90490-AD8F-4451-AA0C-EFEFF3720291}"/>
    <dgm:cxn modelId="{4886BEBD-939A-4354-8A65-44B65EE92C03}" type="presOf" srcId="{626151EF-A81A-4678-8457-9DB1910F2013}" destId="{EF9A11F3-9B1F-4DDD-9DF1-540F853D2DF5}" srcOrd="1" destOrd="0" presId="urn:microsoft.com/office/officeart/2005/8/layout/cycle8"/>
    <dgm:cxn modelId="{74CAA1D8-48B0-490B-B88B-DF72D39511C3}" type="presOf" srcId="{C4A310F2-169C-4DFD-A5AF-3CC4A7A41424}" destId="{16863090-97DA-4635-A6CC-004C7D9B38D2}" srcOrd="1" destOrd="0" presId="urn:microsoft.com/office/officeart/2005/8/layout/cycle8"/>
    <dgm:cxn modelId="{28498820-6A64-4D3D-BFAC-2730154BBD6A}" type="presOf" srcId="{366CA195-9AAE-45ED-8543-BF67C008A8F4}" destId="{2929B809-5A4B-4D71-BA3F-E57CB57B1154}" srcOrd="0" destOrd="0" presId="urn:microsoft.com/office/officeart/2005/8/layout/cycle8"/>
    <dgm:cxn modelId="{42EE18E0-F034-46F5-A361-876E3F7E70FA}" srcId="{BBBDC9BB-11AE-45BA-9E3D-79B8BCBB7AC9}" destId="{366CA195-9AAE-45ED-8543-BF67C008A8F4}" srcOrd="0" destOrd="0" parTransId="{CB5B6F6B-35A5-490E-BC76-FF5DB0DE2D95}" sibTransId="{FB5CB646-31E2-4900-9BEF-941A47B6C679}"/>
    <dgm:cxn modelId="{61EA5399-44DD-4402-A8D0-3E0EC61A692B}" type="presParOf" srcId="{436B30C8-F436-4623-A243-4F9354DDCABD}" destId="{2929B809-5A4B-4D71-BA3F-E57CB57B1154}" srcOrd="0" destOrd="0" presId="urn:microsoft.com/office/officeart/2005/8/layout/cycle8"/>
    <dgm:cxn modelId="{5CF75833-2EC9-4141-B7C1-F0A345D8DF83}" type="presParOf" srcId="{436B30C8-F436-4623-A243-4F9354DDCABD}" destId="{44F3B616-7D5A-44DF-A676-6F6F2A43DB76}" srcOrd="1" destOrd="0" presId="urn:microsoft.com/office/officeart/2005/8/layout/cycle8"/>
    <dgm:cxn modelId="{55CEF4A6-64C5-4770-A8FA-0DED3CF6D99D}" type="presParOf" srcId="{436B30C8-F436-4623-A243-4F9354DDCABD}" destId="{696255C9-F7DF-4D69-B5CB-F0C833D2EFAC}" srcOrd="2" destOrd="0" presId="urn:microsoft.com/office/officeart/2005/8/layout/cycle8"/>
    <dgm:cxn modelId="{426EDCB9-460F-4DB9-890D-BC33C2117D80}" type="presParOf" srcId="{436B30C8-F436-4623-A243-4F9354DDCABD}" destId="{0930D3EF-009D-4F5D-88D0-A7A1DB725CAA}" srcOrd="3" destOrd="0" presId="urn:microsoft.com/office/officeart/2005/8/layout/cycle8"/>
    <dgm:cxn modelId="{09842C2F-9CD0-4547-A37F-F75CEC11B73B}" type="presParOf" srcId="{436B30C8-F436-4623-A243-4F9354DDCABD}" destId="{C1185EDF-D1D7-4A1C-BC9B-697A02AFEF96}" srcOrd="4" destOrd="0" presId="urn:microsoft.com/office/officeart/2005/8/layout/cycle8"/>
    <dgm:cxn modelId="{3644E934-269C-4429-8BDB-31D93A067DAA}" type="presParOf" srcId="{436B30C8-F436-4623-A243-4F9354DDCABD}" destId="{A80CF7A4-D88D-4695-B637-FB96AF38BE23}" srcOrd="5" destOrd="0" presId="urn:microsoft.com/office/officeart/2005/8/layout/cycle8"/>
    <dgm:cxn modelId="{868C3D2E-24F3-4B24-920C-74CB37837788}" type="presParOf" srcId="{436B30C8-F436-4623-A243-4F9354DDCABD}" destId="{FA229610-F648-4812-9C96-C73C58546B7D}" srcOrd="6" destOrd="0" presId="urn:microsoft.com/office/officeart/2005/8/layout/cycle8"/>
    <dgm:cxn modelId="{571408F8-ADF7-4D8A-A6CF-2B8B9C896D34}" type="presParOf" srcId="{436B30C8-F436-4623-A243-4F9354DDCABD}" destId="{16863090-97DA-4635-A6CC-004C7D9B38D2}" srcOrd="7" destOrd="0" presId="urn:microsoft.com/office/officeart/2005/8/layout/cycle8"/>
    <dgm:cxn modelId="{0B491EB3-14F0-4095-8751-34015BEFBE3F}" type="presParOf" srcId="{436B30C8-F436-4623-A243-4F9354DDCABD}" destId="{EA7A52CC-2E0D-4379-AF1D-554FF940AE4E}" srcOrd="8" destOrd="0" presId="urn:microsoft.com/office/officeart/2005/8/layout/cycle8"/>
    <dgm:cxn modelId="{C012D218-60CF-4034-88C9-0788738682ED}" type="presParOf" srcId="{436B30C8-F436-4623-A243-4F9354DDCABD}" destId="{A20929B2-F67F-46D7-A76A-9E73DAAA8BAB}" srcOrd="9" destOrd="0" presId="urn:microsoft.com/office/officeart/2005/8/layout/cycle8"/>
    <dgm:cxn modelId="{10698E76-15EF-4161-8268-E6C8414BAB2A}" type="presParOf" srcId="{436B30C8-F436-4623-A243-4F9354DDCABD}" destId="{477173C6-CBCD-4ABD-8A1E-840B6F527F5A}" srcOrd="10" destOrd="0" presId="urn:microsoft.com/office/officeart/2005/8/layout/cycle8"/>
    <dgm:cxn modelId="{2FBF6C9F-EB3E-4B61-A6D8-7FC633AD0FDE}" type="presParOf" srcId="{436B30C8-F436-4623-A243-4F9354DDCABD}" destId="{EF9A11F3-9B1F-4DDD-9DF1-540F853D2DF5}" srcOrd="11" destOrd="0" presId="urn:microsoft.com/office/officeart/2005/8/layout/cycle8"/>
    <dgm:cxn modelId="{1D32782F-6821-4510-B403-9E5091C51D8D}" type="presParOf" srcId="{436B30C8-F436-4623-A243-4F9354DDCABD}" destId="{101ABE55-01F9-4138-808E-8943D35BE726}" srcOrd="12" destOrd="0" presId="urn:microsoft.com/office/officeart/2005/8/layout/cycle8"/>
    <dgm:cxn modelId="{7B2A6FFE-4235-48B1-9BFF-5AD3720EF19F}" type="presParOf" srcId="{436B30C8-F436-4623-A243-4F9354DDCABD}" destId="{700D8514-787B-413C-ADAA-3D9BBB593C98}" srcOrd="13" destOrd="0" presId="urn:microsoft.com/office/officeart/2005/8/layout/cycle8"/>
    <dgm:cxn modelId="{A119A6CB-27A6-4536-B66A-57398AB98966}" type="presParOf" srcId="{436B30C8-F436-4623-A243-4F9354DDCABD}" destId="{275E1485-FAA0-4983-AC9B-4132A2BE912E}" srcOrd="1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BDC9BB-11AE-45BA-9E3D-79B8BCBB7AC9}" type="doc">
      <dgm:prSet loTypeId="urn:microsoft.com/office/officeart/2005/8/layout/cycle8" loCatId="cycle" qsTypeId="urn:microsoft.com/office/officeart/2005/8/quickstyle/3d3" qsCatId="3D" csTypeId="urn:microsoft.com/office/officeart/2005/8/colors/accent5_4" csCatId="accent5" phldr="1"/>
      <dgm:spPr/>
    </dgm:pt>
    <dgm:pt modelId="{903074E0-E0C8-45EE-8D88-1520C12FE72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Муниципальные этапы областных конкурсов </a:t>
          </a:r>
        </a:p>
        <a:p>
          <a:r>
            <a:rPr lang="ru-RU" sz="1400" b="1" dirty="0" smtClean="0">
              <a:solidFill>
                <a:schemeClr val="tx1"/>
              </a:solidFill>
            </a:rPr>
            <a:t>(ПТК, ЛПН, ИТ-педагог и др.)</a:t>
          </a:r>
          <a:endParaRPr lang="ru-RU" sz="1400" b="1" dirty="0">
            <a:solidFill>
              <a:schemeClr val="tx1"/>
            </a:solidFill>
          </a:endParaRPr>
        </a:p>
      </dgm:t>
    </dgm:pt>
    <dgm:pt modelId="{281706EA-3061-430D-A329-AC3E7B9FE709}" type="parTrans" cxnId="{8CF7E51B-3341-4024-9ABB-1E72887EACB4}">
      <dgm:prSet/>
      <dgm:spPr/>
      <dgm:t>
        <a:bodyPr/>
        <a:lstStyle/>
        <a:p>
          <a:endParaRPr lang="ru-RU"/>
        </a:p>
      </dgm:t>
    </dgm:pt>
    <dgm:pt modelId="{25597AB6-09A6-4265-BC41-85B3FBA02D39}" type="sibTrans" cxnId="{8CF7E51B-3341-4024-9ABB-1E72887EACB4}">
      <dgm:prSet/>
      <dgm:spPr/>
      <dgm:t>
        <a:bodyPr/>
        <a:lstStyle/>
        <a:p>
          <a:endParaRPr lang="ru-RU"/>
        </a:p>
      </dgm:t>
    </dgm:pt>
    <dgm:pt modelId="{A488518A-B914-4C72-8B88-711F8821ACF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Клуб молодых специалистов «Призвание»</a:t>
          </a:r>
          <a:endParaRPr lang="ru-RU" sz="1800" b="1" dirty="0">
            <a:solidFill>
              <a:srgbClr val="C00000"/>
            </a:solidFill>
          </a:endParaRPr>
        </a:p>
      </dgm:t>
    </dgm:pt>
    <dgm:pt modelId="{F8A5FA86-A22B-4099-AE58-9F41F1A3861F}" type="parTrans" cxnId="{F41C3BE2-2B32-4E83-835D-FFA859EA7E38}">
      <dgm:prSet/>
      <dgm:spPr/>
      <dgm:t>
        <a:bodyPr/>
        <a:lstStyle/>
        <a:p>
          <a:endParaRPr lang="ru-RU"/>
        </a:p>
      </dgm:t>
    </dgm:pt>
    <dgm:pt modelId="{E75B4E75-1044-43D4-99CD-1C47649EDDA6}" type="sibTrans" cxnId="{F41C3BE2-2B32-4E83-835D-FFA859EA7E38}">
      <dgm:prSet/>
      <dgm:spPr/>
      <dgm:t>
        <a:bodyPr/>
        <a:lstStyle/>
        <a:p>
          <a:endParaRPr lang="ru-RU"/>
        </a:p>
      </dgm:t>
    </dgm:pt>
    <dgm:pt modelId="{7434E020-8786-4F66-9A6F-EB88FF9EA2F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Конкурсы в рамках ПНПО</a:t>
          </a:r>
        </a:p>
        <a:p>
          <a:r>
            <a:rPr lang="ru-RU" sz="1400" b="1" dirty="0" smtClean="0">
              <a:solidFill>
                <a:schemeClr val="tx1"/>
              </a:solidFill>
            </a:rPr>
            <a:t> (ЛУ, НВ, ПУ)</a:t>
          </a:r>
          <a:endParaRPr lang="ru-RU" sz="1400" b="1" dirty="0">
            <a:solidFill>
              <a:schemeClr val="tx1"/>
            </a:solidFill>
          </a:endParaRPr>
        </a:p>
      </dgm:t>
    </dgm:pt>
    <dgm:pt modelId="{82B8D59A-C0EC-4290-9417-F4EF730C305E}" type="parTrans" cxnId="{44E707D9-8A07-41BB-AA38-E0AFFF1F9BF8}">
      <dgm:prSet/>
      <dgm:spPr/>
      <dgm:t>
        <a:bodyPr/>
        <a:lstStyle/>
        <a:p>
          <a:endParaRPr lang="ru-RU"/>
        </a:p>
      </dgm:t>
    </dgm:pt>
    <dgm:pt modelId="{DC8BE59C-2B14-40D2-B359-945F3B3E0BB3}" type="sibTrans" cxnId="{44E707D9-8A07-41BB-AA38-E0AFFF1F9BF8}">
      <dgm:prSet/>
      <dgm:spPr/>
      <dgm:t>
        <a:bodyPr/>
        <a:lstStyle/>
        <a:p>
          <a:endParaRPr lang="ru-RU"/>
        </a:p>
      </dgm:t>
    </dgm:pt>
    <dgm:pt modelId="{9F553838-B93B-4949-B93C-B6E7127F15D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Районные этапы Всероссийских конкурсов </a:t>
          </a:r>
        </a:p>
        <a:p>
          <a:r>
            <a:rPr lang="ru-RU" sz="1400" b="1" dirty="0" smtClean="0">
              <a:solidFill>
                <a:schemeClr val="tx1"/>
              </a:solidFill>
            </a:rPr>
            <a:t>(УГ, ЛУ, ПП, СОД)</a:t>
          </a:r>
          <a:endParaRPr lang="ru-RU" sz="1400" b="1" dirty="0">
            <a:solidFill>
              <a:schemeClr val="tx1"/>
            </a:solidFill>
          </a:endParaRPr>
        </a:p>
      </dgm:t>
    </dgm:pt>
    <dgm:pt modelId="{F4FB1EB3-3577-42AB-96C2-0AE2590A41DC}" type="parTrans" cxnId="{0C008335-8874-4932-B52E-3D6F3734B419}">
      <dgm:prSet/>
      <dgm:spPr/>
      <dgm:t>
        <a:bodyPr/>
        <a:lstStyle/>
        <a:p>
          <a:endParaRPr lang="ru-RU"/>
        </a:p>
      </dgm:t>
    </dgm:pt>
    <dgm:pt modelId="{B575F341-690B-4082-AD35-B1599B5E5B73}" type="sibTrans" cxnId="{0C008335-8874-4932-B52E-3D6F3734B419}">
      <dgm:prSet/>
      <dgm:spPr/>
      <dgm:t>
        <a:bodyPr/>
        <a:lstStyle/>
        <a:p>
          <a:endParaRPr lang="ru-RU"/>
        </a:p>
      </dgm:t>
    </dgm:pt>
    <dgm:pt modelId="{E2CDB55E-4FE9-4FB9-8E71-C66513E5376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Аттестация (работа по содержанию заявления)</a:t>
          </a:r>
          <a:endParaRPr lang="ru-RU" sz="1400" b="1" dirty="0">
            <a:solidFill>
              <a:schemeClr val="tx1"/>
            </a:solidFill>
          </a:endParaRPr>
        </a:p>
      </dgm:t>
    </dgm:pt>
    <dgm:pt modelId="{9C1D4369-B097-44AE-BB68-BC8144A7F368}" type="parTrans" cxnId="{CE4B2CE8-6882-4746-93BE-6F5416B15556}">
      <dgm:prSet/>
      <dgm:spPr/>
      <dgm:t>
        <a:bodyPr/>
        <a:lstStyle/>
        <a:p>
          <a:endParaRPr lang="ru-RU"/>
        </a:p>
      </dgm:t>
    </dgm:pt>
    <dgm:pt modelId="{1FCF89A4-0782-44A1-BFF5-9C1BBAD9BE30}" type="sibTrans" cxnId="{CE4B2CE8-6882-4746-93BE-6F5416B15556}">
      <dgm:prSet/>
      <dgm:spPr/>
      <dgm:t>
        <a:bodyPr/>
        <a:lstStyle/>
        <a:p>
          <a:endParaRPr lang="ru-RU"/>
        </a:p>
      </dgm:t>
    </dgm:pt>
    <dgm:pt modelId="{436B30C8-F436-4623-A243-4F9354DDCABD}" type="pres">
      <dgm:prSet presAssocID="{BBBDC9BB-11AE-45BA-9E3D-79B8BCBB7AC9}" presName="compositeShape" presStyleCnt="0">
        <dgm:presLayoutVars>
          <dgm:chMax val="7"/>
          <dgm:dir/>
          <dgm:resizeHandles val="exact"/>
        </dgm:presLayoutVars>
      </dgm:prSet>
      <dgm:spPr/>
    </dgm:pt>
    <dgm:pt modelId="{2929B809-5A4B-4D71-BA3F-E57CB57B1154}" type="pres">
      <dgm:prSet presAssocID="{BBBDC9BB-11AE-45BA-9E3D-79B8BCBB7AC9}" presName="wedge1" presStyleLbl="node1" presStyleIdx="0" presStyleCnt="5" custLinFactNeighborX="-393" custLinFactNeighborY="-196"/>
      <dgm:spPr/>
      <dgm:t>
        <a:bodyPr/>
        <a:lstStyle/>
        <a:p>
          <a:endParaRPr lang="ru-RU"/>
        </a:p>
      </dgm:t>
    </dgm:pt>
    <dgm:pt modelId="{44F3B616-7D5A-44DF-A676-6F6F2A43DB76}" type="pres">
      <dgm:prSet presAssocID="{BBBDC9BB-11AE-45BA-9E3D-79B8BCBB7AC9}" presName="dummy1a" presStyleCnt="0"/>
      <dgm:spPr/>
    </dgm:pt>
    <dgm:pt modelId="{696255C9-F7DF-4D69-B5CB-F0C833D2EFAC}" type="pres">
      <dgm:prSet presAssocID="{BBBDC9BB-11AE-45BA-9E3D-79B8BCBB7AC9}" presName="dummy1b" presStyleCnt="0"/>
      <dgm:spPr/>
    </dgm:pt>
    <dgm:pt modelId="{0930D3EF-009D-4F5D-88D0-A7A1DB725CAA}" type="pres">
      <dgm:prSet presAssocID="{BBBDC9BB-11AE-45BA-9E3D-79B8BCBB7AC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85EDF-D1D7-4A1C-BC9B-697A02AFEF96}" type="pres">
      <dgm:prSet presAssocID="{BBBDC9BB-11AE-45BA-9E3D-79B8BCBB7AC9}" presName="wedge2" presStyleLbl="node1" presStyleIdx="1" presStyleCnt="5" custAng="0" custLinFactNeighborX="589" custLinFactNeighborY="589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80CF7A4-D88D-4695-B637-FB96AF38BE23}" type="pres">
      <dgm:prSet presAssocID="{BBBDC9BB-11AE-45BA-9E3D-79B8BCBB7AC9}" presName="dummy2a" presStyleCnt="0"/>
      <dgm:spPr/>
    </dgm:pt>
    <dgm:pt modelId="{FA229610-F648-4812-9C96-C73C58546B7D}" type="pres">
      <dgm:prSet presAssocID="{BBBDC9BB-11AE-45BA-9E3D-79B8BCBB7AC9}" presName="dummy2b" presStyleCnt="0"/>
      <dgm:spPr/>
    </dgm:pt>
    <dgm:pt modelId="{16863090-97DA-4635-A6CC-004C7D9B38D2}" type="pres">
      <dgm:prSet presAssocID="{BBBDC9BB-11AE-45BA-9E3D-79B8BCBB7AC9}" presName="wedge2Tx" presStyleLbl="node1" presStyleIdx="1" presStyleCnt="5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EA7A52CC-2E0D-4379-AF1D-554FF940AE4E}" type="pres">
      <dgm:prSet presAssocID="{BBBDC9BB-11AE-45BA-9E3D-79B8BCBB7AC9}" presName="wedge3" presStyleLbl="node1" presStyleIdx="2" presStyleCnt="5"/>
      <dgm:spPr>
        <a:solidFill>
          <a:srgbClr val="FF66FF"/>
        </a:solidFill>
      </dgm:spPr>
      <dgm:t>
        <a:bodyPr/>
        <a:lstStyle/>
        <a:p>
          <a:endParaRPr lang="ru-RU"/>
        </a:p>
      </dgm:t>
    </dgm:pt>
    <dgm:pt modelId="{A20929B2-F67F-46D7-A76A-9E73DAAA8BAB}" type="pres">
      <dgm:prSet presAssocID="{BBBDC9BB-11AE-45BA-9E3D-79B8BCBB7AC9}" presName="dummy3a" presStyleCnt="0"/>
      <dgm:spPr/>
    </dgm:pt>
    <dgm:pt modelId="{477173C6-CBCD-4ABD-8A1E-840B6F527F5A}" type="pres">
      <dgm:prSet presAssocID="{BBBDC9BB-11AE-45BA-9E3D-79B8BCBB7AC9}" presName="dummy3b" presStyleCnt="0"/>
      <dgm:spPr/>
    </dgm:pt>
    <dgm:pt modelId="{EF9A11F3-9B1F-4DDD-9DF1-540F853D2DF5}" type="pres">
      <dgm:prSet presAssocID="{BBBDC9BB-11AE-45BA-9E3D-79B8BCBB7AC9}" presName="wedge3Tx" presStyleLbl="node1" presStyleIdx="2" presStyleCnt="5">
        <dgm:presLayoutVars>
          <dgm:chMax val="0"/>
          <dgm:chPref val="0"/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69DB26A0-E669-4E31-9CA2-453BC184124F}" type="pres">
      <dgm:prSet presAssocID="{BBBDC9BB-11AE-45BA-9E3D-79B8BCBB7AC9}" presName="wedge4" presStyleLbl="node1" presStyleIdx="3" presStyleCnt="5"/>
      <dgm:spPr/>
      <dgm:t>
        <a:bodyPr/>
        <a:lstStyle/>
        <a:p>
          <a:endParaRPr lang="ru-RU"/>
        </a:p>
      </dgm:t>
    </dgm:pt>
    <dgm:pt modelId="{5461CA91-CAA3-42EC-BF77-1C31ECDA35A2}" type="pres">
      <dgm:prSet presAssocID="{BBBDC9BB-11AE-45BA-9E3D-79B8BCBB7AC9}" presName="dummy4a" presStyleCnt="0"/>
      <dgm:spPr/>
    </dgm:pt>
    <dgm:pt modelId="{396A5BAF-A9E4-4E39-9CC8-91BF351278B2}" type="pres">
      <dgm:prSet presAssocID="{BBBDC9BB-11AE-45BA-9E3D-79B8BCBB7AC9}" presName="dummy4b" presStyleCnt="0"/>
      <dgm:spPr/>
    </dgm:pt>
    <dgm:pt modelId="{ED952F23-FA66-4AC1-AF3B-2CECB935660F}" type="pres">
      <dgm:prSet presAssocID="{BBBDC9BB-11AE-45BA-9E3D-79B8BCBB7AC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167B7-3B79-40E9-A9E0-66FF757C51E7}" type="pres">
      <dgm:prSet presAssocID="{BBBDC9BB-11AE-45BA-9E3D-79B8BCBB7AC9}" presName="wedge5" presStyleLbl="node1" presStyleIdx="4" presStyleCnt="5" custScaleX="116793" custScaleY="111926" custLinFactNeighborX="-3974" custLinFactNeighborY="-6190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ED4C760F-8097-45D0-9446-16E55E78A12A}" type="pres">
      <dgm:prSet presAssocID="{BBBDC9BB-11AE-45BA-9E3D-79B8BCBB7AC9}" presName="dummy5a" presStyleCnt="0"/>
      <dgm:spPr/>
    </dgm:pt>
    <dgm:pt modelId="{B84481E9-85D0-4D24-BCC9-DDF4DB662CFB}" type="pres">
      <dgm:prSet presAssocID="{BBBDC9BB-11AE-45BA-9E3D-79B8BCBB7AC9}" presName="dummy5b" presStyleCnt="0"/>
      <dgm:spPr/>
    </dgm:pt>
    <dgm:pt modelId="{F2F477BD-474A-47B9-8EBF-F8619E3D35FD}" type="pres">
      <dgm:prSet presAssocID="{BBBDC9BB-11AE-45BA-9E3D-79B8BCBB7AC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9A75F-AB86-47AA-9390-428CF6164518}" type="pres">
      <dgm:prSet presAssocID="{B575F341-690B-4082-AD35-B1599B5E5B73}" presName="arrowWedge1" presStyleLbl="fgSibTrans2D1" presStyleIdx="0" presStyleCnt="5"/>
      <dgm:spPr/>
    </dgm:pt>
    <dgm:pt modelId="{2A134F26-98DE-4AF2-86B6-DD2372C96409}" type="pres">
      <dgm:prSet presAssocID="{1FCF89A4-0782-44A1-BFF5-9C1BBAD9BE30}" presName="arrowWedge2" presStyleLbl="fgSibTrans2D1" presStyleIdx="1" presStyleCnt="5"/>
      <dgm:spPr/>
    </dgm:pt>
    <dgm:pt modelId="{73AB2BE7-7489-4BD1-8BA0-19073D278071}" type="pres">
      <dgm:prSet presAssocID="{25597AB6-09A6-4265-BC41-85B3FBA02D39}" presName="arrowWedge3" presStyleLbl="fgSibTrans2D1" presStyleIdx="2" presStyleCnt="5"/>
      <dgm:spPr/>
    </dgm:pt>
    <dgm:pt modelId="{AAC866BD-56D6-4DA7-ACC7-EDCDAD34EFBC}" type="pres">
      <dgm:prSet presAssocID="{DC8BE59C-2B14-40D2-B359-945F3B3E0BB3}" presName="arrowWedge4" presStyleLbl="fgSibTrans2D1" presStyleIdx="3" presStyleCnt="5"/>
      <dgm:spPr/>
    </dgm:pt>
    <dgm:pt modelId="{BBA53E01-D0BB-4A07-A194-D96C8BACCA20}" type="pres">
      <dgm:prSet presAssocID="{E75B4E75-1044-43D4-99CD-1C47649EDDA6}" presName="arrowWedge5" presStyleLbl="fgSibTrans2D1" presStyleIdx="4" presStyleCnt="5" custAng="159368" custScaleX="113404" custScaleY="113152" custLinFactNeighborX="-1654" custLinFactNeighborY="1665"/>
      <dgm:spPr/>
    </dgm:pt>
  </dgm:ptLst>
  <dgm:cxnLst>
    <dgm:cxn modelId="{E347368F-E815-46A6-A79A-D0D5227B69C5}" type="presOf" srcId="{E2CDB55E-4FE9-4FB9-8E71-C66513E53764}" destId="{16863090-97DA-4635-A6CC-004C7D9B38D2}" srcOrd="1" destOrd="0" presId="urn:microsoft.com/office/officeart/2005/8/layout/cycle8"/>
    <dgm:cxn modelId="{0C008335-8874-4932-B52E-3D6F3734B419}" srcId="{BBBDC9BB-11AE-45BA-9E3D-79B8BCBB7AC9}" destId="{9F553838-B93B-4949-B93C-B6E7127F15DA}" srcOrd="0" destOrd="0" parTransId="{F4FB1EB3-3577-42AB-96C2-0AE2590A41DC}" sibTransId="{B575F341-690B-4082-AD35-B1599B5E5B73}"/>
    <dgm:cxn modelId="{C2176505-A7D4-4828-8ADE-44EEAF06F406}" type="presOf" srcId="{A488518A-B914-4C72-8B88-711F8821ACF5}" destId="{998167B7-3B79-40E9-A9E0-66FF757C51E7}" srcOrd="0" destOrd="0" presId="urn:microsoft.com/office/officeart/2005/8/layout/cycle8"/>
    <dgm:cxn modelId="{014DBB72-E466-4421-9A2E-2B1AF8453A26}" type="presOf" srcId="{BBBDC9BB-11AE-45BA-9E3D-79B8BCBB7AC9}" destId="{436B30C8-F436-4623-A243-4F9354DDCABD}" srcOrd="0" destOrd="0" presId="urn:microsoft.com/office/officeart/2005/8/layout/cycle8"/>
    <dgm:cxn modelId="{8CF7E51B-3341-4024-9ABB-1E72887EACB4}" srcId="{BBBDC9BB-11AE-45BA-9E3D-79B8BCBB7AC9}" destId="{903074E0-E0C8-45EE-8D88-1520C12FE72E}" srcOrd="2" destOrd="0" parTransId="{281706EA-3061-430D-A329-AC3E7B9FE709}" sibTransId="{25597AB6-09A6-4265-BC41-85B3FBA02D39}"/>
    <dgm:cxn modelId="{82657C50-DA4F-4D9F-8191-75143A93DDA7}" type="presOf" srcId="{903074E0-E0C8-45EE-8D88-1520C12FE72E}" destId="{EF9A11F3-9B1F-4DDD-9DF1-540F853D2DF5}" srcOrd="1" destOrd="0" presId="urn:microsoft.com/office/officeart/2005/8/layout/cycle8"/>
    <dgm:cxn modelId="{F140BEED-7B3B-4254-9521-0B7F5D446581}" type="presOf" srcId="{903074E0-E0C8-45EE-8D88-1520C12FE72E}" destId="{EA7A52CC-2E0D-4379-AF1D-554FF940AE4E}" srcOrd="0" destOrd="0" presId="urn:microsoft.com/office/officeart/2005/8/layout/cycle8"/>
    <dgm:cxn modelId="{155474C3-67D8-41F4-A6CD-9903CE1B6167}" type="presOf" srcId="{7434E020-8786-4F66-9A6F-EB88FF9EA2FD}" destId="{ED952F23-FA66-4AC1-AF3B-2CECB935660F}" srcOrd="1" destOrd="0" presId="urn:microsoft.com/office/officeart/2005/8/layout/cycle8"/>
    <dgm:cxn modelId="{8D7D860E-DCF2-4EAA-B1B9-ECED1710580D}" type="presOf" srcId="{7434E020-8786-4F66-9A6F-EB88FF9EA2FD}" destId="{69DB26A0-E669-4E31-9CA2-453BC184124F}" srcOrd="0" destOrd="0" presId="urn:microsoft.com/office/officeart/2005/8/layout/cycle8"/>
    <dgm:cxn modelId="{E9D9D5F4-BEEC-4291-877B-13EFB4300F7D}" type="presOf" srcId="{E2CDB55E-4FE9-4FB9-8E71-C66513E53764}" destId="{C1185EDF-D1D7-4A1C-BC9B-697A02AFEF96}" srcOrd="0" destOrd="0" presId="urn:microsoft.com/office/officeart/2005/8/layout/cycle8"/>
    <dgm:cxn modelId="{A1126E27-2453-493F-9683-C2750D892F98}" type="presOf" srcId="{A488518A-B914-4C72-8B88-711F8821ACF5}" destId="{F2F477BD-474A-47B9-8EBF-F8619E3D35FD}" srcOrd="1" destOrd="0" presId="urn:microsoft.com/office/officeart/2005/8/layout/cycle8"/>
    <dgm:cxn modelId="{CE4B2CE8-6882-4746-93BE-6F5416B15556}" srcId="{BBBDC9BB-11AE-45BA-9E3D-79B8BCBB7AC9}" destId="{E2CDB55E-4FE9-4FB9-8E71-C66513E53764}" srcOrd="1" destOrd="0" parTransId="{9C1D4369-B097-44AE-BB68-BC8144A7F368}" sibTransId="{1FCF89A4-0782-44A1-BFF5-9C1BBAD9BE30}"/>
    <dgm:cxn modelId="{0CB75B8A-8AF9-4522-A2D8-439ABBDAAF9E}" type="presOf" srcId="{9F553838-B93B-4949-B93C-B6E7127F15DA}" destId="{0930D3EF-009D-4F5D-88D0-A7A1DB725CAA}" srcOrd="1" destOrd="0" presId="urn:microsoft.com/office/officeart/2005/8/layout/cycle8"/>
    <dgm:cxn modelId="{F41C3BE2-2B32-4E83-835D-FFA859EA7E38}" srcId="{BBBDC9BB-11AE-45BA-9E3D-79B8BCBB7AC9}" destId="{A488518A-B914-4C72-8B88-711F8821ACF5}" srcOrd="4" destOrd="0" parTransId="{F8A5FA86-A22B-4099-AE58-9F41F1A3861F}" sibTransId="{E75B4E75-1044-43D4-99CD-1C47649EDDA6}"/>
    <dgm:cxn modelId="{3F81D3E4-00DB-4048-AAFF-5C781C1A09D8}" type="presOf" srcId="{9F553838-B93B-4949-B93C-B6E7127F15DA}" destId="{2929B809-5A4B-4D71-BA3F-E57CB57B1154}" srcOrd="0" destOrd="0" presId="urn:microsoft.com/office/officeart/2005/8/layout/cycle8"/>
    <dgm:cxn modelId="{44E707D9-8A07-41BB-AA38-E0AFFF1F9BF8}" srcId="{BBBDC9BB-11AE-45BA-9E3D-79B8BCBB7AC9}" destId="{7434E020-8786-4F66-9A6F-EB88FF9EA2FD}" srcOrd="3" destOrd="0" parTransId="{82B8D59A-C0EC-4290-9417-F4EF730C305E}" sibTransId="{DC8BE59C-2B14-40D2-B359-945F3B3E0BB3}"/>
    <dgm:cxn modelId="{20A63A9C-228A-43D7-941A-B39720CE7BE9}" type="presParOf" srcId="{436B30C8-F436-4623-A243-4F9354DDCABD}" destId="{2929B809-5A4B-4D71-BA3F-E57CB57B1154}" srcOrd="0" destOrd="0" presId="urn:microsoft.com/office/officeart/2005/8/layout/cycle8"/>
    <dgm:cxn modelId="{C901334A-1F60-4B17-A71B-0FB51F141E89}" type="presParOf" srcId="{436B30C8-F436-4623-A243-4F9354DDCABD}" destId="{44F3B616-7D5A-44DF-A676-6F6F2A43DB76}" srcOrd="1" destOrd="0" presId="urn:microsoft.com/office/officeart/2005/8/layout/cycle8"/>
    <dgm:cxn modelId="{90E68A64-5ABF-4E32-87D9-92563DA52B46}" type="presParOf" srcId="{436B30C8-F436-4623-A243-4F9354DDCABD}" destId="{696255C9-F7DF-4D69-B5CB-F0C833D2EFAC}" srcOrd="2" destOrd="0" presId="urn:microsoft.com/office/officeart/2005/8/layout/cycle8"/>
    <dgm:cxn modelId="{690F227B-7FFE-4F1C-97AC-F89901563E02}" type="presParOf" srcId="{436B30C8-F436-4623-A243-4F9354DDCABD}" destId="{0930D3EF-009D-4F5D-88D0-A7A1DB725CAA}" srcOrd="3" destOrd="0" presId="urn:microsoft.com/office/officeart/2005/8/layout/cycle8"/>
    <dgm:cxn modelId="{FFA386FC-4F47-4998-9697-63C7C8F26608}" type="presParOf" srcId="{436B30C8-F436-4623-A243-4F9354DDCABD}" destId="{C1185EDF-D1D7-4A1C-BC9B-697A02AFEF96}" srcOrd="4" destOrd="0" presId="urn:microsoft.com/office/officeart/2005/8/layout/cycle8"/>
    <dgm:cxn modelId="{E8A60FEF-506D-44F8-B3B4-8FBFE8D4BCB4}" type="presParOf" srcId="{436B30C8-F436-4623-A243-4F9354DDCABD}" destId="{A80CF7A4-D88D-4695-B637-FB96AF38BE23}" srcOrd="5" destOrd="0" presId="urn:microsoft.com/office/officeart/2005/8/layout/cycle8"/>
    <dgm:cxn modelId="{0FF210C4-273B-464E-B162-E55E22EEC280}" type="presParOf" srcId="{436B30C8-F436-4623-A243-4F9354DDCABD}" destId="{FA229610-F648-4812-9C96-C73C58546B7D}" srcOrd="6" destOrd="0" presId="urn:microsoft.com/office/officeart/2005/8/layout/cycle8"/>
    <dgm:cxn modelId="{23F2E40E-BF99-4C3A-8E31-B2585021BB86}" type="presParOf" srcId="{436B30C8-F436-4623-A243-4F9354DDCABD}" destId="{16863090-97DA-4635-A6CC-004C7D9B38D2}" srcOrd="7" destOrd="0" presId="urn:microsoft.com/office/officeart/2005/8/layout/cycle8"/>
    <dgm:cxn modelId="{C178C996-5270-42FF-9F3D-7A016B25561F}" type="presParOf" srcId="{436B30C8-F436-4623-A243-4F9354DDCABD}" destId="{EA7A52CC-2E0D-4379-AF1D-554FF940AE4E}" srcOrd="8" destOrd="0" presId="urn:microsoft.com/office/officeart/2005/8/layout/cycle8"/>
    <dgm:cxn modelId="{8AF21ACC-90D6-4810-AE69-88B27E376010}" type="presParOf" srcId="{436B30C8-F436-4623-A243-4F9354DDCABD}" destId="{A20929B2-F67F-46D7-A76A-9E73DAAA8BAB}" srcOrd="9" destOrd="0" presId="urn:microsoft.com/office/officeart/2005/8/layout/cycle8"/>
    <dgm:cxn modelId="{CBF88B9C-1C5A-4F39-B8B4-9221AD4F2115}" type="presParOf" srcId="{436B30C8-F436-4623-A243-4F9354DDCABD}" destId="{477173C6-CBCD-4ABD-8A1E-840B6F527F5A}" srcOrd="10" destOrd="0" presId="urn:microsoft.com/office/officeart/2005/8/layout/cycle8"/>
    <dgm:cxn modelId="{5FD51E81-4407-4DD0-A410-A9862BA3AB60}" type="presParOf" srcId="{436B30C8-F436-4623-A243-4F9354DDCABD}" destId="{EF9A11F3-9B1F-4DDD-9DF1-540F853D2DF5}" srcOrd="11" destOrd="0" presId="urn:microsoft.com/office/officeart/2005/8/layout/cycle8"/>
    <dgm:cxn modelId="{EB722EEE-341D-42FE-88BD-885017601F67}" type="presParOf" srcId="{436B30C8-F436-4623-A243-4F9354DDCABD}" destId="{69DB26A0-E669-4E31-9CA2-453BC184124F}" srcOrd="12" destOrd="0" presId="urn:microsoft.com/office/officeart/2005/8/layout/cycle8"/>
    <dgm:cxn modelId="{7DA94A19-D9E0-42C4-BD1B-9B75A6A10F75}" type="presParOf" srcId="{436B30C8-F436-4623-A243-4F9354DDCABD}" destId="{5461CA91-CAA3-42EC-BF77-1C31ECDA35A2}" srcOrd="13" destOrd="0" presId="urn:microsoft.com/office/officeart/2005/8/layout/cycle8"/>
    <dgm:cxn modelId="{6974A37A-3600-44A3-8E2E-AB61CE3AAD70}" type="presParOf" srcId="{436B30C8-F436-4623-A243-4F9354DDCABD}" destId="{396A5BAF-A9E4-4E39-9CC8-91BF351278B2}" srcOrd="14" destOrd="0" presId="urn:microsoft.com/office/officeart/2005/8/layout/cycle8"/>
    <dgm:cxn modelId="{F043621C-8069-4B70-8A35-635C2D6EE2AB}" type="presParOf" srcId="{436B30C8-F436-4623-A243-4F9354DDCABD}" destId="{ED952F23-FA66-4AC1-AF3B-2CECB935660F}" srcOrd="15" destOrd="0" presId="urn:microsoft.com/office/officeart/2005/8/layout/cycle8"/>
    <dgm:cxn modelId="{C5F13AA5-D228-421C-83BB-B9D350DED951}" type="presParOf" srcId="{436B30C8-F436-4623-A243-4F9354DDCABD}" destId="{998167B7-3B79-40E9-A9E0-66FF757C51E7}" srcOrd="16" destOrd="0" presId="urn:microsoft.com/office/officeart/2005/8/layout/cycle8"/>
    <dgm:cxn modelId="{043D7E5B-99A4-4A27-8D0F-DB7E1F02CB9A}" type="presParOf" srcId="{436B30C8-F436-4623-A243-4F9354DDCABD}" destId="{ED4C760F-8097-45D0-9446-16E55E78A12A}" srcOrd="17" destOrd="0" presId="urn:microsoft.com/office/officeart/2005/8/layout/cycle8"/>
    <dgm:cxn modelId="{3C5DAACC-9D0F-4F04-AFCB-B9A527431F9D}" type="presParOf" srcId="{436B30C8-F436-4623-A243-4F9354DDCABD}" destId="{B84481E9-85D0-4D24-BCC9-DDF4DB662CFB}" srcOrd="18" destOrd="0" presId="urn:microsoft.com/office/officeart/2005/8/layout/cycle8"/>
    <dgm:cxn modelId="{F60370FD-16E5-404F-8C9E-B9CA603315B6}" type="presParOf" srcId="{436B30C8-F436-4623-A243-4F9354DDCABD}" destId="{F2F477BD-474A-47B9-8EBF-F8619E3D35FD}" srcOrd="19" destOrd="0" presId="urn:microsoft.com/office/officeart/2005/8/layout/cycle8"/>
    <dgm:cxn modelId="{EC29E758-6A81-4ECA-93DC-94AB6ABAFBEA}" type="presParOf" srcId="{436B30C8-F436-4623-A243-4F9354DDCABD}" destId="{8D99A75F-AB86-47AA-9390-428CF6164518}" srcOrd="20" destOrd="0" presId="urn:microsoft.com/office/officeart/2005/8/layout/cycle8"/>
    <dgm:cxn modelId="{52567135-BE38-4BA3-ADD3-5C1DD6E23BBC}" type="presParOf" srcId="{436B30C8-F436-4623-A243-4F9354DDCABD}" destId="{2A134F26-98DE-4AF2-86B6-DD2372C96409}" srcOrd="21" destOrd="0" presId="urn:microsoft.com/office/officeart/2005/8/layout/cycle8"/>
    <dgm:cxn modelId="{3BAA0E72-FC10-4879-AB14-01F5D64692B1}" type="presParOf" srcId="{436B30C8-F436-4623-A243-4F9354DDCABD}" destId="{73AB2BE7-7489-4BD1-8BA0-19073D278071}" srcOrd="22" destOrd="0" presId="urn:microsoft.com/office/officeart/2005/8/layout/cycle8"/>
    <dgm:cxn modelId="{35197055-67D0-4875-81B9-8DB9394BF8C3}" type="presParOf" srcId="{436B30C8-F436-4623-A243-4F9354DDCABD}" destId="{AAC866BD-56D6-4DA7-ACC7-EDCDAD34EFBC}" srcOrd="23" destOrd="0" presId="urn:microsoft.com/office/officeart/2005/8/layout/cycle8"/>
    <dgm:cxn modelId="{E6CE7A9E-DCA7-44FD-8AD8-00B801FE7963}" type="presParOf" srcId="{436B30C8-F436-4623-A243-4F9354DDCABD}" destId="{BBA53E01-D0BB-4A07-A194-D96C8BACCA20}" srcOrd="2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09466F-00E2-4B3C-821D-7BC3A964669E}" type="doc">
      <dgm:prSet loTypeId="urn:microsoft.com/office/officeart/2005/8/layout/vList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61155-8C46-4FF4-A06C-069107F3ECB2}">
      <dgm:prSet phldrT="[Текст]" custT="1"/>
      <dgm:spPr/>
      <dgm:t>
        <a:bodyPr/>
        <a:lstStyle/>
        <a:p>
          <a:r>
            <a:rPr lang="ru-RU" sz="1800" b="1" dirty="0" smtClean="0"/>
            <a:t>Формирование информационной базы</a:t>
          </a:r>
        </a:p>
        <a:p>
          <a:r>
            <a:rPr lang="ru-RU" sz="1800" b="0" dirty="0" smtClean="0"/>
            <a:t>(сентябрь)</a:t>
          </a:r>
          <a:endParaRPr lang="ru-RU" sz="1800" b="0" dirty="0"/>
        </a:p>
      </dgm:t>
    </dgm:pt>
    <dgm:pt modelId="{E4C5953D-3F90-494D-BC21-ADC7850F0341}" type="parTrans" cxnId="{C86F2916-FD40-410C-A0D3-6D1E7F07664C}">
      <dgm:prSet/>
      <dgm:spPr/>
      <dgm:t>
        <a:bodyPr/>
        <a:lstStyle/>
        <a:p>
          <a:endParaRPr lang="ru-RU"/>
        </a:p>
      </dgm:t>
    </dgm:pt>
    <dgm:pt modelId="{4C9C3168-A522-4002-9E67-6B8C9693954B}" type="sibTrans" cxnId="{C86F2916-FD40-410C-A0D3-6D1E7F07664C}">
      <dgm:prSet/>
      <dgm:spPr/>
      <dgm:t>
        <a:bodyPr/>
        <a:lstStyle/>
        <a:p>
          <a:endParaRPr lang="ru-RU"/>
        </a:p>
      </dgm:t>
    </dgm:pt>
    <dgm:pt modelId="{90EB7126-536B-42B0-B1DF-8BDE248D0D70}">
      <dgm:prSet phldrT="[Текст]" custT="1"/>
      <dgm:spPr/>
      <dgm:t>
        <a:bodyPr/>
        <a:lstStyle/>
        <a:p>
          <a:r>
            <a:rPr lang="ru-RU" sz="1800" b="1" dirty="0" smtClean="0"/>
            <a:t>Творческая встреча</a:t>
          </a:r>
        </a:p>
        <a:p>
          <a:r>
            <a:rPr lang="ru-RU" sz="1800" b="0" dirty="0" smtClean="0"/>
            <a:t>(октябрь)</a:t>
          </a:r>
          <a:endParaRPr lang="ru-RU" sz="1800" b="0" dirty="0"/>
        </a:p>
      </dgm:t>
    </dgm:pt>
    <dgm:pt modelId="{948536D0-542A-401B-ACF8-1B7AF8E80B30}" type="parTrans" cxnId="{74CECEB8-BA11-486A-8470-0FD823ACE99C}">
      <dgm:prSet/>
      <dgm:spPr/>
      <dgm:t>
        <a:bodyPr/>
        <a:lstStyle/>
        <a:p>
          <a:endParaRPr lang="ru-RU"/>
        </a:p>
      </dgm:t>
    </dgm:pt>
    <dgm:pt modelId="{91080DC7-795F-40DE-B5B5-5D57EB6B99CC}" type="sibTrans" cxnId="{74CECEB8-BA11-486A-8470-0FD823ACE99C}">
      <dgm:prSet/>
      <dgm:spPr/>
      <dgm:t>
        <a:bodyPr/>
        <a:lstStyle/>
        <a:p>
          <a:endParaRPr lang="ru-RU"/>
        </a:p>
      </dgm:t>
    </dgm:pt>
    <dgm:pt modelId="{C470E1CC-4FE6-4B79-A5B1-9669DA5B59F3}">
      <dgm:prSet phldrT="[Текст]" custT="1"/>
      <dgm:spPr/>
      <dgm:t>
        <a:bodyPr/>
        <a:lstStyle/>
        <a:p>
          <a:r>
            <a:rPr lang="ru-RU" sz="1800" b="1" dirty="0" smtClean="0"/>
            <a:t>Мероприятия</a:t>
          </a:r>
        </a:p>
        <a:p>
          <a:r>
            <a:rPr lang="ru-RU" sz="1800" b="0" dirty="0" smtClean="0"/>
            <a:t>(в течение года)</a:t>
          </a:r>
          <a:endParaRPr lang="ru-RU" sz="1800" b="0" dirty="0"/>
        </a:p>
      </dgm:t>
    </dgm:pt>
    <dgm:pt modelId="{155187F8-06E5-4B04-8159-F802D55E5B10}" type="parTrans" cxnId="{F6DCD293-E0A9-458E-987A-8AFA98314E56}">
      <dgm:prSet/>
      <dgm:spPr/>
      <dgm:t>
        <a:bodyPr/>
        <a:lstStyle/>
        <a:p>
          <a:endParaRPr lang="ru-RU"/>
        </a:p>
      </dgm:t>
    </dgm:pt>
    <dgm:pt modelId="{116F0292-0F9B-4A1B-97BB-27C8CB1EDD31}" type="sibTrans" cxnId="{F6DCD293-E0A9-458E-987A-8AFA98314E56}">
      <dgm:prSet/>
      <dgm:spPr/>
      <dgm:t>
        <a:bodyPr/>
        <a:lstStyle/>
        <a:p>
          <a:endParaRPr lang="ru-RU"/>
        </a:p>
      </dgm:t>
    </dgm:pt>
    <dgm:pt modelId="{D2924BB4-6402-4563-802E-FC17E0D09E0F}">
      <dgm:prSet phldrT="[Текст]" custT="1"/>
      <dgm:spPr/>
      <dgm:t>
        <a:bodyPr/>
        <a:lstStyle/>
        <a:p>
          <a:r>
            <a:rPr lang="ru-RU" sz="1600" dirty="0" smtClean="0"/>
            <a:t>Годовой план научно-методического сопровождения молодых специалистов в период профессиональной адаптации</a:t>
          </a:r>
          <a:endParaRPr lang="ru-RU" sz="1600" dirty="0"/>
        </a:p>
      </dgm:t>
    </dgm:pt>
    <dgm:pt modelId="{44977666-93D2-4F85-96D4-296455E539C5}" type="parTrans" cxnId="{4437723F-B7A0-4C16-8AF0-8441E94D76D9}">
      <dgm:prSet/>
      <dgm:spPr/>
      <dgm:t>
        <a:bodyPr/>
        <a:lstStyle/>
        <a:p>
          <a:endParaRPr lang="ru-RU"/>
        </a:p>
      </dgm:t>
    </dgm:pt>
    <dgm:pt modelId="{EEB2411C-654C-4A8E-A9BB-2CCF114D284A}" type="sibTrans" cxnId="{4437723F-B7A0-4C16-8AF0-8441E94D76D9}">
      <dgm:prSet/>
      <dgm:spPr/>
      <dgm:t>
        <a:bodyPr/>
        <a:lstStyle/>
        <a:p>
          <a:endParaRPr lang="ru-RU"/>
        </a:p>
      </dgm:t>
    </dgm:pt>
    <dgm:pt modelId="{578203E2-7B00-4C65-A614-D05BDD973DEF}">
      <dgm:prSet phldrT="[Текст]" custT="1"/>
      <dgm:spPr/>
      <dgm:t>
        <a:bodyPr/>
        <a:lstStyle/>
        <a:p>
          <a:r>
            <a:rPr lang="ru-RU" sz="1600" dirty="0" smtClean="0"/>
            <a:t>Выявленные затруднения в различных аспектах педагогической деятельности у молодых педагогов</a:t>
          </a:r>
          <a:endParaRPr lang="ru-RU" sz="1600" dirty="0"/>
        </a:p>
      </dgm:t>
    </dgm:pt>
    <dgm:pt modelId="{775CFBBA-02B5-4F86-9AE8-C5099E40C62F}" type="parTrans" cxnId="{742B41B8-3451-4A55-BC02-A71A85916113}">
      <dgm:prSet/>
      <dgm:spPr/>
      <dgm:t>
        <a:bodyPr/>
        <a:lstStyle/>
        <a:p>
          <a:endParaRPr lang="ru-RU"/>
        </a:p>
      </dgm:t>
    </dgm:pt>
    <dgm:pt modelId="{EA402723-9EF0-4B12-9202-860BC921D0A8}" type="sibTrans" cxnId="{742B41B8-3451-4A55-BC02-A71A85916113}">
      <dgm:prSet/>
      <dgm:spPr/>
      <dgm:t>
        <a:bodyPr/>
        <a:lstStyle/>
        <a:p>
          <a:endParaRPr lang="ru-RU"/>
        </a:p>
      </dgm:t>
    </dgm:pt>
    <dgm:pt modelId="{9C0788CF-A6B0-4EB5-8202-5C181F16614D}">
      <dgm:prSet phldrT="[Текст]" custT="1"/>
      <dgm:spPr/>
      <dgm:t>
        <a:bodyPr/>
        <a:lstStyle/>
        <a:p>
          <a:r>
            <a:rPr lang="ru-RU" sz="1800" b="1" dirty="0" smtClean="0"/>
            <a:t>Фестиваль </a:t>
          </a:r>
          <a:br>
            <a:rPr lang="ru-RU" sz="1800" b="1" dirty="0" smtClean="0"/>
          </a:br>
          <a:r>
            <a:rPr lang="ru-RU" sz="1800" b="1" dirty="0" smtClean="0"/>
            <a:t>«Моё первое открытие»</a:t>
          </a:r>
        </a:p>
        <a:p>
          <a:r>
            <a:rPr lang="ru-RU" sz="1800" b="0" dirty="0" smtClean="0"/>
            <a:t>(март)</a:t>
          </a:r>
          <a:endParaRPr lang="ru-RU" sz="1800" b="0" dirty="0"/>
        </a:p>
      </dgm:t>
    </dgm:pt>
    <dgm:pt modelId="{BAF60288-BB91-42ED-8823-A9DCAB96814C}" type="parTrans" cxnId="{4E73EFD0-06BA-4C01-B86A-4DDC2558CA11}">
      <dgm:prSet/>
      <dgm:spPr/>
      <dgm:t>
        <a:bodyPr/>
        <a:lstStyle/>
        <a:p>
          <a:endParaRPr lang="ru-RU"/>
        </a:p>
      </dgm:t>
    </dgm:pt>
    <dgm:pt modelId="{C56AA9FA-DF13-4243-9B48-293D3FD57894}" type="sibTrans" cxnId="{4E73EFD0-06BA-4C01-B86A-4DDC2558CA11}">
      <dgm:prSet/>
      <dgm:spPr/>
      <dgm:t>
        <a:bodyPr/>
        <a:lstStyle/>
        <a:p>
          <a:endParaRPr lang="ru-RU"/>
        </a:p>
      </dgm:t>
    </dgm:pt>
    <dgm:pt modelId="{B4CB7BCC-A164-4CBA-A7EF-C7C63ED4DDA2}">
      <dgm:prSet phldrT="[Текст]" custT="1"/>
      <dgm:spPr/>
      <dgm:t>
        <a:bodyPr/>
        <a:lstStyle/>
        <a:p>
          <a:r>
            <a:rPr lang="ru-RU" sz="1600" dirty="0" smtClean="0"/>
            <a:t>Анализ готовности молодых педагогов обобщать и представлять педагогический опыт</a:t>
          </a:r>
          <a:endParaRPr lang="ru-RU" sz="1600" dirty="0"/>
        </a:p>
      </dgm:t>
    </dgm:pt>
    <dgm:pt modelId="{5183A4FF-FEE2-487F-87F2-77A7A20F2A29}" type="parTrans" cxnId="{0C3C3E13-B65C-4D7E-815A-B27CA24EA715}">
      <dgm:prSet/>
      <dgm:spPr/>
      <dgm:t>
        <a:bodyPr/>
        <a:lstStyle/>
        <a:p>
          <a:endParaRPr lang="ru-RU"/>
        </a:p>
      </dgm:t>
    </dgm:pt>
    <dgm:pt modelId="{B09B8495-7A0A-489C-8CAB-2E1475F2674B}" type="sibTrans" cxnId="{0C3C3E13-B65C-4D7E-815A-B27CA24EA715}">
      <dgm:prSet/>
      <dgm:spPr/>
      <dgm:t>
        <a:bodyPr/>
        <a:lstStyle/>
        <a:p>
          <a:endParaRPr lang="ru-RU"/>
        </a:p>
      </dgm:t>
    </dgm:pt>
    <dgm:pt modelId="{FD7EBFD2-066E-4D17-ADBC-3A1DD977F139}">
      <dgm:prSet phldrT="[Текст]" custT="1"/>
      <dgm:spPr/>
      <dgm:t>
        <a:bodyPr/>
        <a:lstStyle/>
        <a:p>
          <a:r>
            <a:rPr lang="ru-RU" sz="1800" b="1" dirty="0" smtClean="0"/>
            <a:t>Областной конкурс </a:t>
          </a:r>
          <a:br>
            <a:rPr lang="ru-RU" sz="1800" b="1" dirty="0" smtClean="0"/>
          </a:br>
          <a:r>
            <a:rPr lang="ru-RU" sz="1800" b="1" dirty="0" smtClean="0"/>
            <a:t>«Новая волна»</a:t>
          </a:r>
        </a:p>
        <a:p>
          <a:r>
            <a:rPr lang="ru-RU" sz="1800" b="0" dirty="0" smtClean="0"/>
            <a:t>(май/август)</a:t>
          </a:r>
          <a:endParaRPr lang="ru-RU" sz="1800" b="0" dirty="0"/>
        </a:p>
      </dgm:t>
    </dgm:pt>
    <dgm:pt modelId="{14F02E5D-5C06-42B1-8616-5BECE5C3102B}" type="parTrans" cxnId="{C47C4A36-E6F9-4BEE-ADFD-4E97547F557B}">
      <dgm:prSet/>
      <dgm:spPr/>
      <dgm:t>
        <a:bodyPr/>
        <a:lstStyle/>
        <a:p>
          <a:endParaRPr lang="ru-RU"/>
        </a:p>
      </dgm:t>
    </dgm:pt>
    <dgm:pt modelId="{5B06C9BC-F3D6-441A-A669-8FE4004892BF}" type="sibTrans" cxnId="{C47C4A36-E6F9-4BEE-ADFD-4E97547F557B}">
      <dgm:prSet/>
      <dgm:spPr/>
      <dgm:t>
        <a:bodyPr/>
        <a:lstStyle/>
        <a:p>
          <a:endParaRPr lang="ru-RU"/>
        </a:p>
      </dgm:t>
    </dgm:pt>
    <dgm:pt modelId="{EF126F92-A843-424C-8E2C-3BEC2BFA4A77}">
      <dgm:prSet phldrT="[Текст]" custT="1"/>
      <dgm:spPr/>
      <dgm:t>
        <a:bodyPr/>
        <a:lstStyle/>
        <a:p>
          <a:r>
            <a:rPr lang="ru-RU" sz="1600" dirty="0" smtClean="0"/>
            <a:t>Творческая работа, победившая на фестивале с учетом замечаний</a:t>
          </a:r>
          <a:endParaRPr lang="ru-RU" sz="1600" dirty="0"/>
        </a:p>
      </dgm:t>
    </dgm:pt>
    <dgm:pt modelId="{E8A5F2FF-00B2-438B-B39F-8AA00E1D6817}" type="parTrans" cxnId="{CD0741F3-A882-41A2-A462-5B98C16E34B0}">
      <dgm:prSet/>
      <dgm:spPr/>
      <dgm:t>
        <a:bodyPr/>
        <a:lstStyle/>
        <a:p>
          <a:endParaRPr lang="ru-RU"/>
        </a:p>
      </dgm:t>
    </dgm:pt>
    <dgm:pt modelId="{092FC63A-095C-4557-80C0-C1CAB00A5B32}" type="sibTrans" cxnId="{CD0741F3-A882-41A2-A462-5B98C16E34B0}">
      <dgm:prSet/>
      <dgm:spPr/>
      <dgm:t>
        <a:bodyPr/>
        <a:lstStyle/>
        <a:p>
          <a:endParaRPr lang="ru-RU"/>
        </a:p>
      </dgm:t>
    </dgm:pt>
    <dgm:pt modelId="{3394D5A5-2D55-4314-A5CD-8616B0BD6CD5}">
      <dgm:prSet phldrT="[Текст]" custT="1"/>
      <dgm:spPr/>
      <dgm:t>
        <a:bodyPr/>
        <a:lstStyle/>
        <a:p>
          <a:r>
            <a:rPr lang="ru-RU" sz="1600" dirty="0" smtClean="0"/>
            <a:t>Сформированная база молодых специалистов и их наставников</a:t>
          </a:r>
          <a:endParaRPr lang="ru-RU" sz="1600" dirty="0"/>
        </a:p>
      </dgm:t>
    </dgm:pt>
    <dgm:pt modelId="{750BE59A-2E41-408F-920E-5F660847D12B}" type="parTrans" cxnId="{6146E2E6-3DE8-4A47-83B1-E4FF1147955C}">
      <dgm:prSet/>
      <dgm:spPr/>
      <dgm:t>
        <a:bodyPr/>
        <a:lstStyle/>
        <a:p>
          <a:endParaRPr lang="ru-RU"/>
        </a:p>
      </dgm:t>
    </dgm:pt>
    <dgm:pt modelId="{0AC40F1C-A685-400D-9BFE-7F29D38FB495}" type="sibTrans" cxnId="{6146E2E6-3DE8-4A47-83B1-E4FF1147955C}">
      <dgm:prSet/>
      <dgm:spPr/>
      <dgm:t>
        <a:bodyPr/>
        <a:lstStyle/>
        <a:p>
          <a:endParaRPr lang="ru-RU"/>
        </a:p>
      </dgm:t>
    </dgm:pt>
    <dgm:pt modelId="{2C57BB48-3A05-45CB-ADCB-9F5F1705C71D}">
      <dgm:prSet phldrT="[Текст]" custT="1"/>
      <dgm:spPr/>
      <dgm:t>
        <a:bodyPr/>
        <a:lstStyle/>
        <a:p>
          <a:r>
            <a:rPr lang="ru-RU" sz="1800" b="1" dirty="0" smtClean="0"/>
            <a:t>Конкурсы профессионального мастерства </a:t>
          </a:r>
        </a:p>
        <a:p>
          <a:r>
            <a:rPr lang="ru-RU" sz="1600" b="0" dirty="0" smtClean="0"/>
            <a:t>(УГ, ЛУ, ПТК, НПУ, ИТ-педагог и др.)</a:t>
          </a:r>
          <a:endParaRPr lang="ru-RU" sz="1600" b="0" dirty="0"/>
        </a:p>
      </dgm:t>
    </dgm:pt>
    <dgm:pt modelId="{DAAEDD98-9EBE-442E-BCAC-8AF419C5E552}" type="parTrans" cxnId="{A0406E95-DA3C-48AC-85A2-BE920031D685}">
      <dgm:prSet/>
      <dgm:spPr/>
      <dgm:t>
        <a:bodyPr/>
        <a:lstStyle/>
        <a:p>
          <a:endParaRPr lang="ru-RU"/>
        </a:p>
      </dgm:t>
    </dgm:pt>
    <dgm:pt modelId="{6D6B77C4-1A0D-4FB4-97B9-207DE9479D4E}" type="sibTrans" cxnId="{A0406E95-DA3C-48AC-85A2-BE920031D685}">
      <dgm:prSet/>
      <dgm:spPr/>
      <dgm:t>
        <a:bodyPr/>
        <a:lstStyle/>
        <a:p>
          <a:endParaRPr lang="ru-RU"/>
        </a:p>
      </dgm:t>
    </dgm:pt>
    <dgm:pt modelId="{4DB4028F-D253-4384-B305-44B70D3BAD7A}">
      <dgm:prSet phldrT="[Текст]" custT="1"/>
      <dgm:spPr/>
      <dgm:t>
        <a:bodyPr/>
        <a:lstStyle/>
        <a:p>
          <a:r>
            <a:rPr lang="ru-RU" sz="1600" dirty="0" smtClean="0"/>
            <a:t>Конкурсная работа, представленная  в определенном жанре (описание системы работы)</a:t>
          </a:r>
          <a:endParaRPr lang="ru-RU" sz="1600" dirty="0"/>
        </a:p>
      </dgm:t>
    </dgm:pt>
    <dgm:pt modelId="{DF7780ED-C99B-433B-919E-FACD0596B9FD}" type="parTrans" cxnId="{90F4A0CA-FC6F-4F09-892E-3DFCF26F21D9}">
      <dgm:prSet/>
      <dgm:spPr/>
      <dgm:t>
        <a:bodyPr/>
        <a:lstStyle/>
        <a:p>
          <a:endParaRPr lang="ru-RU"/>
        </a:p>
      </dgm:t>
    </dgm:pt>
    <dgm:pt modelId="{1DEE96C7-6B92-4AF5-ABA0-3F8A8AC3A909}" type="sibTrans" cxnId="{90F4A0CA-FC6F-4F09-892E-3DFCF26F21D9}">
      <dgm:prSet/>
      <dgm:spPr/>
      <dgm:t>
        <a:bodyPr/>
        <a:lstStyle/>
        <a:p>
          <a:endParaRPr lang="ru-RU"/>
        </a:p>
      </dgm:t>
    </dgm:pt>
    <dgm:pt modelId="{30CB846F-7AA0-43CD-A4E6-3334E62987F2}" type="pres">
      <dgm:prSet presAssocID="{DC09466F-00E2-4B3C-821D-7BC3A96466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47F9F9-39D9-4FB6-BF2A-17976CC819FA}" type="pres">
      <dgm:prSet presAssocID="{6F861155-8C46-4FF4-A06C-069107F3ECB2}" presName="linNode" presStyleCnt="0"/>
      <dgm:spPr/>
      <dgm:t>
        <a:bodyPr/>
        <a:lstStyle/>
        <a:p>
          <a:endParaRPr lang="ru-RU"/>
        </a:p>
      </dgm:t>
    </dgm:pt>
    <dgm:pt modelId="{C64BD722-CE0C-4B87-A121-4B8915B267C1}" type="pres">
      <dgm:prSet presAssocID="{6F861155-8C46-4FF4-A06C-069107F3ECB2}" presName="parentShp" presStyleLbl="node1" presStyleIdx="0" presStyleCnt="6" custLinFactNeighborX="-187" custLinFactNeighborY="-2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99D7F-1828-46A5-AAD8-06A2B713E3ED}" type="pres">
      <dgm:prSet presAssocID="{6F861155-8C46-4FF4-A06C-069107F3ECB2}" presName="childShp" presStyleLbl="bgAccFollowNode1" presStyleIdx="0" presStyleCnt="6" custLinFactNeighborX="8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D6AE3-391E-4A86-B6A8-BDB79AFE391B}" type="pres">
      <dgm:prSet presAssocID="{4C9C3168-A522-4002-9E67-6B8C9693954B}" presName="spacing" presStyleCnt="0"/>
      <dgm:spPr/>
      <dgm:t>
        <a:bodyPr/>
        <a:lstStyle/>
        <a:p>
          <a:endParaRPr lang="ru-RU"/>
        </a:p>
      </dgm:t>
    </dgm:pt>
    <dgm:pt modelId="{0C735CCE-F31B-420E-8D9B-CA96127BA15D}" type="pres">
      <dgm:prSet presAssocID="{90EB7126-536B-42B0-B1DF-8BDE248D0D70}" presName="linNode" presStyleCnt="0"/>
      <dgm:spPr/>
      <dgm:t>
        <a:bodyPr/>
        <a:lstStyle/>
        <a:p>
          <a:endParaRPr lang="ru-RU"/>
        </a:p>
      </dgm:t>
    </dgm:pt>
    <dgm:pt modelId="{3253D666-667B-40FD-B409-048790A0A8BF}" type="pres">
      <dgm:prSet presAssocID="{90EB7126-536B-42B0-B1DF-8BDE248D0D70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D586C-59EE-4A0C-B2E7-600850E96928}" type="pres">
      <dgm:prSet presAssocID="{90EB7126-536B-42B0-B1DF-8BDE248D0D70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56542-91AC-4BB0-A146-5422E1F2511B}" type="pres">
      <dgm:prSet presAssocID="{91080DC7-795F-40DE-B5B5-5D57EB6B99CC}" presName="spacing" presStyleCnt="0"/>
      <dgm:spPr/>
      <dgm:t>
        <a:bodyPr/>
        <a:lstStyle/>
        <a:p>
          <a:endParaRPr lang="ru-RU"/>
        </a:p>
      </dgm:t>
    </dgm:pt>
    <dgm:pt modelId="{D977F98C-BC81-4A08-8FC5-E95584C3724C}" type="pres">
      <dgm:prSet presAssocID="{C470E1CC-4FE6-4B79-A5B1-9669DA5B59F3}" presName="linNode" presStyleCnt="0"/>
      <dgm:spPr/>
      <dgm:t>
        <a:bodyPr/>
        <a:lstStyle/>
        <a:p>
          <a:endParaRPr lang="ru-RU"/>
        </a:p>
      </dgm:t>
    </dgm:pt>
    <dgm:pt modelId="{9BD56A18-16FB-476A-B046-3DC2C1FBE919}" type="pres">
      <dgm:prSet presAssocID="{C470E1CC-4FE6-4B79-A5B1-9669DA5B59F3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E79A6-6832-4411-A36B-C6D40BA3FCAC}" type="pres">
      <dgm:prSet presAssocID="{C470E1CC-4FE6-4B79-A5B1-9669DA5B59F3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D0C1F-A10C-4DB7-8A81-61684FB64371}" type="pres">
      <dgm:prSet presAssocID="{116F0292-0F9B-4A1B-97BB-27C8CB1EDD31}" presName="spacing" presStyleCnt="0"/>
      <dgm:spPr/>
      <dgm:t>
        <a:bodyPr/>
        <a:lstStyle/>
        <a:p>
          <a:endParaRPr lang="ru-RU"/>
        </a:p>
      </dgm:t>
    </dgm:pt>
    <dgm:pt modelId="{8E5E5155-5DAA-4E5B-BC83-574AC298620F}" type="pres">
      <dgm:prSet presAssocID="{9C0788CF-A6B0-4EB5-8202-5C181F16614D}" presName="linNode" presStyleCnt="0"/>
      <dgm:spPr/>
      <dgm:t>
        <a:bodyPr/>
        <a:lstStyle/>
        <a:p>
          <a:endParaRPr lang="ru-RU"/>
        </a:p>
      </dgm:t>
    </dgm:pt>
    <dgm:pt modelId="{75C55FAA-A52D-4478-9528-2EE2207946C2}" type="pres">
      <dgm:prSet presAssocID="{9C0788CF-A6B0-4EB5-8202-5C181F16614D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32322-11EE-4231-B06E-ADBECD0D368B}" type="pres">
      <dgm:prSet presAssocID="{9C0788CF-A6B0-4EB5-8202-5C181F16614D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060F8-90A6-47F6-A16C-6F3F0AC35CBD}" type="pres">
      <dgm:prSet presAssocID="{C56AA9FA-DF13-4243-9B48-293D3FD57894}" presName="spacing" presStyleCnt="0"/>
      <dgm:spPr/>
      <dgm:t>
        <a:bodyPr/>
        <a:lstStyle/>
        <a:p>
          <a:endParaRPr lang="ru-RU"/>
        </a:p>
      </dgm:t>
    </dgm:pt>
    <dgm:pt modelId="{30C67EB1-AEA8-4CE8-96FD-B3341451010A}" type="pres">
      <dgm:prSet presAssocID="{FD7EBFD2-066E-4D17-ADBC-3A1DD977F139}" presName="linNode" presStyleCnt="0"/>
      <dgm:spPr/>
      <dgm:t>
        <a:bodyPr/>
        <a:lstStyle/>
        <a:p>
          <a:endParaRPr lang="ru-RU"/>
        </a:p>
      </dgm:t>
    </dgm:pt>
    <dgm:pt modelId="{4DD5867A-4DD1-4E85-8255-3E99E898D3AE}" type="pres">
      <dgm:prSet presAssocID="{FD7EBFD2-066E-4D17-ADBC-3A1DD977F139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172E-C667-478D-8DC7-942C2BAF2091}" type="pres">
      <dgm:prSet presAssocID="{FD7EBFD2-066E-4D17-ADBC-3A1DD977F139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F27B4-E7E6-433B-9B57-5DDC07DB2B36}" type="pres">
      <dgm:prSet presAssocID="{5B06C9BC-F3D6-441A-A669-8FE4004892BF}" presName="spacing" presStyleCnt="0"/>
      <dgm:spPr/>
      <dgm:t>
        <a:bodyPr/>
        <a:lstStyle/>
        <a:p>
          <a:endParaRPr lang="ru-RU"/>
        </a:p>
      </dgm:t>
    </dgm:pt>
    <dgm:pt modelId="{BF3FFE73-4CA6-4F3D-BA1B-AD0074ECB31C}" type="pres">
      <dgm:prSet presAssocID="{2C57BB48-3A05-45CB-ADCB-9F5F1705C71D}" presName="linNode" presStyleCnt="0"/>
      <dgm:spPr/>
      <dgm:t>
        <a:bodyPr/>
        <a:lstStyle/>
        <a:p>
          <a:endParaRPr lang="ru-RU"/>
        </a:p>
      </dgm:t>
    </dgm:pt>
    <dgm:pt modelId="{A07C4E45-3196-4139-B268-C2DD218E9135}" type="pres">
      <dgm:prSet presAssocID="{2C57BB48-3A05-45CB-ADCB-9F5F1705C71D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F94E5-2EBB-43E5-994A-8E466EF5FFE3}" type="pres">
      <dgm:prSet presAssocID="{2C57BB48-3A05-45CB-ADCB-9F5F1705C71D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AE694-D72A-4338-9651-C88FEAE7C8A0}" type="presOf" srcId="{9C0788CF-A6B0-4EB5-8202-5C181F16614D}" destId="{75C55FAA-A52D-4478-9528-2EE2207946C2}" srcOrd="0" destOrd="0" presId="urn:microsoft.com/office/officeart/2005/8/layout/vList6"/>
    <dgm:cxn modelId="{A0406E95-DA3C-48AC-85A2-BE920031D685}" srcId="{DC09466F-00E2-4B3C-821D-7BC3A964669E}" destId="{2C57BB48-3A05-45CB-ADCB-9F5F1705C71D}" srcOrd="5" destOrd="0" parTransId="{DAAEDD98-9EBE-442E-BCAC-8AF419C5E552}" sibTransId="{6D6B77C4-1A0D-4FB4-97B9-207DE9479D4E}"/>
    <dgm:cxn modelId="{DD6ABB85-2AD2-409C-984F-67ADCC29A516}" type="presOf" srcId="{FD7EBFD2-066E-4D17-ADBC-3A1DD977F139}" destId="{4DD5867A-4DD1-4E85-8255-3E99E898D3AE}" srcOrd="0" destOrd="0" presId="urn:microsoft.com/office/officeart/2005/8/layout/vList6"/>
    <dgm:cxn modelId="{0C3C3E13-B65C-4D7E-815A-B27CA24EA715}" srcId="{9C0788CF-A6B0-4EB5-8202-5C181F16614D}" destId="{B4CB7BCC-A164-4CBA-A7EF-C7C63ED4DDA2}" srcOrd="0" destOrd="0" parTransId="{5183A4FF-FEE2-487F-87F2-77A7A20F2A29}" sibTransId="{B09B8495-7A0A-489C-8CAB-2E1475F2674B}"/>
    <dgm:cxn modelId="{499C2452-C6B4-4F4E-8734-F9C1BD15E841}" type="presOf" srcId="{90EB7126-536B-42B0-B1DF-8BDE248D0D70}" destId="{3253D666-667B-40FD-B409-048790A0A8BF}" srcOrd="0" destOrd="0" presId="urn:microsoft.com/office/officeart/2005/8/layout/vList6"/>
    <dgm:cxn modelId="{C86F2916-FD40-410C-A0D3-6D1E7F07664C}" srcId="{DC09466F-00E2-4B3C-821D-7BC3A964669E}" destId="{6F861155-8C46-4FF4-A06C-069107F3ECB2}" srcOrd="0" destOrd="0" parTransId="{E4C5953D-3F90-494D-BC21-ADC7850F0341}" sibTransId="{4C9C3168-A522-4002-9E67-6B8C9693954B}"/>
    <dgm:cxn modelId="{4E73EFD0-06BA-4C01-B86A-4DDC2558CA11}" srcId="{DC09466F-00E2-4B3C-821D-7BC3A964669E}" destId="{9C0788CF-A6B0-4EB5-8202-5C181F16614D}" srcOrd="3" destOrd="0" parTransId="{BAF60288-BB91-42ED-8823-A9DCAB96814C}" sibTransId="{C56AA9FA-DF13-4243-9B48-293D3FD57894}"/>
    <dgm:cxn modelId="{6146E2E6-3DE8-4A47-83B1-E4FF1147955C}" srcId="{6F861155-8C46-4FF4-A06C-069107F3ECB2}" destId="{3394D5A5-2D55-4314-A5CD-8616B0BD6CD5}" srcOrd="0" destOrd="0" parTransId="{750BE59A-2E41-408F-920E-5F660847D12B}" sibTransId="{0AC40F1C-A685-400D-9BFE-7F29D38FB495}"/>
    <dgm:cxn modelId="{E38247AD-C217-40FE-82FC-C3DEF516CC2B}" type="presOf" srcId="{4DB4028F-D253-4384-B305-44B70D3BAD7A}" destId="{400F94E5-2EBB-43E5-994A-8E466EF5FFE3}" srcOrd="0" destOrd="0" presId="urn:microsoft.com/office/officeart/2005/8/layout/vList6"/>
    <dgm:cxn modelId="{F6DCD293-E0A9-458E-987A-8AFA98314E56}" srcId="{DC09466F-00E2-4B3C-821D-7BC3A964669E}" destId="{C470E1CC-4FE6-4B79-A5B1-9669DA5B59F3}" srcOrd="2" destOrd="0" parTransId="{155187F8-06E5-4B04-8159-F802D55E5B10}" sibTransId="{116F0292-0F9B-4A1B-97BB-27C8CB1EDD31}"/>
    <dgm:cxn modelId="{1AD8AC00-F1B8-4AE8-98EB-F328F7E9DBAA}" type="presOf" srcId="{578203E2-7B00-4C65-A614-D05BDD973DEF}" destId="{C8DD586C-59EE-4A0C-B2E7-600850E96928}" srcOrd="0" destOrd="0" presId="urn:microsoft.com/office/officeart/2005/8/layout/vList6"/>
    <dgm:cxn modelId="{31D60259-1D7B-4BA3-BC5C-33E7C3135BA6}" type="presOf" srcId="{EF126F92-A843-424C-8E2C-3BEC2BFA4A77}" destId="{A94B172E-C667-478D-8DC7-942C2BAF2091}" srcOrd="0" destOrd="0" presId="urn:microsoft.com/office/officeart/2005/8/layout/vList6"/>
    <dgm:cxn modelId="{742B41B8-3451-4A55-BC02-A71A85916113}" srcId="{90EB7126-536B-42B0-B1DF-8BDE248D0D70}" destId="{578203E2-7B00-4C65-A614-D05BDD973DEF}" srcOrd="0" destOrd="0" parTransId="{775CFBBA-02B5-4F86-9AE8-C5099E40C62F}" sibTransId="{EA402723-9EF0-4B12-9202-860BC921D0A8}"/>
    <dgm:cxn modelId="{B2948F5B-C3C7-48B3-8653-5F25B7D2813D}" type="presOf" srcId="{2C57BB48-3A05-45CB-ADCB-9F5F1705C71D}" destId="{A07C4E45-3196-4139-B268-C2DD218E9135}" srcOrd="0" destOrd="0" presId="urn:microsoft.com/office/officeart/2005/8/layout/vList6"/>
    <dgm:cxn modelId="{CD0741F3-A882-41A2-A462-5B98C16E34B0}" srcId="{FD7EBFD2-066E-4D17-ADBC-3A1DD977F139}" destId="{EF126F92-A843-424C-8E2C-3BEC2BFA4A77}" srcOrd="0" destOrd="0" parTransId="{E8A5F2FF-00B2-438B-B39F-8AA00E1D6817}" sibTransId="{092FC63A-095C-4557-80C0-C1CAB00A5B32}"/>
    <dgm:cxn modelId="{A80FC6C6-8ACC-44DA-A7F4-829B00556558}" type="presOf" srcId="{6F861155-8C46-4FF4-A06C-069107F3ECB2}" destId="{C64BD722-CE0C-4B87-A121-4B8915B267C1}" srcOrd="0" destOrd="0" presId="urn:microsoft.com/office/officeart/2005/8/layout/vList6"/>
    <dgm:cxn modelId="{4C9A2E98-BCA9-456E-A01B-479FB1F5C561}" type="presOf" srcId="{DC09466F-00E2-4B3C-821D-7BC3A964669E}" destId="{30CB846F-7AA0-43CD-A4E6-3334E62987F2}" srcOrd="0" destOrd="0" presId="urn:microsoft.com/office/officeart/2005/8/layout/vList6"/>
    <dgm:cxn modelId="{F911BBE7-0B44-4849-B509-0FF5B35DF215}" type="presOf" srcId="{C470E1CC-4FE6-4B79-A5B1-9669DA5B59F3}" destId="{9BD56A18-16FB-476A-B046-3DC2C1FBE919}" srcOrd="0" destOrd="0" presId="urn:microsoft.com/office/officeart/2005/8/layout/vList6"/>
    <dgm:cxn modelId="{B96A7863-A03A-437A-8A68-AA1CA5E146EA}" type="presOf" srcId="{B4CB7BCC-A164-4CBA-A7EF-C7C63ED4DDA2}" destId="{05F32322-11EE-4231-B06E-ADBECD0D368B}" srcOrd="0" destOrd="0" presId="urn:microsoft.com/office/officeart/2005/8/layout/vList6"/>
    <dgm:cxn modelId="{90F4A0CA-FC6F-4F09-892E-3DFCF26F21D9}" srcId="{2C57BB48-3A05-45CB-ADCB-9F5F1705C71D}" destId="{4DB4028F-D253-4384-B305-44B70D3BAD7A}" srcOrd="0" destOrd="0" parTransId="{DF7780ED-C99B-433B-919E-FACD0596B9FD}" sibTransId="{1DEE96C7-6B92-4AF5-ABA0-3F8A8AC3A909}"/>
    <dgm:cxn modelId="{98BE17B7-C76B-441C-95B7-4B63873C2F30}" type="presOf" srcId="{D2924BB4-6402-4563-802E-FC17E0D09E0F}" destId="{238E79A6-6832-4411-A36B-C6D40BA3FCAC}" srcOrd="0" destOrd="0" presId="urn:microsoft.com/office/officeart/2005/8/layout/vList6"/>
    <dgm:cxn modelId="{4437723F-B7A0-4C16-8AF0-8441E94D76D9}" srcId="{C470E1CC-4FE6-4B79-A5B1-9669DA5B59F3}" destId="{D2924BB4-6402-4563-802E-FC17E0D09E0F}" srcOrd="0" destOrd="0" parTransId="{44977666-93D2-4F85-96D4-296455E539C5}" sibTransId="{EEB2411C-654C-4A8E-A9BB-2CCF114D284A}"/>
    <dgm:cxn modelId="{74CECEB8-BA11-486A-8470-0FD823ACE99C}" srcId="{DC09466F-00E2-4B3C-821D-7BC3A964669E}" destId="{90EB7126-536B-42B0-B1DF-8BDE248D0D70}" srcOrd="1" destOrd="0" parTransId="{948536D0-542A-401B-ACF8-1B7AF8E80B30}" sibTransId="{91080DC7-795F-40DE-B5B5-5D57EB6B99CC}"/>
    <dgm:cxn modelId="{C13859D3-65B6-4BDA-A907-A683CFF7AD57}" type="presOf" srcId="{3394D5A5-2D55-4314-A5CD-8616B0BD6CD5}" destId="{63A99D7F-1828-46A5-AAD8-06A2B713E3ED}" srcOrd="0" destOrd="0" presId="urn:microsoft.com/office/officeart/2005/8/layout/vList6"/>
    <dgm:cxn modelId="{C47C4A36-E6F9-4BEE-ADFD-4E97547F557B}" srcId="{DC09466F-00E2-4B3C-821D-7BC3A964669E}" destId="{FD7EBFD2-066E-4D17-ADBC-3A1DD977F139}" srcOrd="4" destOrd="0" parTransId="{14F02E5D-5C06-42B1-8616-5BECE5C3102B}" sibTransId="{5B06C9BC-F3D6-441A-A669-8FE4004892BF}"/>
    <dgm:cxn modelId="{7A9FE52F-BF2D-49C1-A53B-606C88955E1A}" type="presParOf" srcId="{30CB846F-7AA0-43CD-A4E6-3334E62987F2}" destId="{FB47F9F9-39D9-4FB6-BF2A-17976CC819FA}" srcOrd="0" destOrd="0" presId="urn:microsoft.com/office/officeart/2005/8/layout/vList6"/>
    <dgm:cxn modelId="{4688EF1B-56A2-4AA9-BF29-8BFAE83695F2}" type="presParOf" srcId="{FB47F9F9-39D9-4FB6-BF2A-17976CC819FA}" destId="{C64BD722-CE0C-4B87-A121-4B8915B267C1}" srcOrd="0" destOrd="0" presId="urn:microsoft.com/office/officeart/2005/8/layout/vList6"/>
    <dgm:cxn modelId="{933D4731-A2B8-4702-8483-880BA08041C5}" type="presParOf" srcId="{FB47F9F9-39D9-4FB6-BF2A-17976CC819FA}" destId="{63A99D7F-1828-46A5-AAD8-06A2B713E3ED}" srcOrd="1" destOrd="0" presId="urn:microsoft.com/office/officeart/2005/8/layout/vList6"/>
    <dgm:cxn modelId="{01D1F664-13CF-4483-ADB0-F90C982748BF}" type="presParOf" srcId="{30CB846F-7AA0-43CD-A4E6-3334E62987F2}" destId="{760D6AE3-391E-4A86-B6A8-BDB79AFE391B}" srcOrd="1" destOrd="0" presId="urn:microsoft.com/office/officeart/2005/8/layout/vList6"/>
    <dgm:cxn modelId="{F985EEF6-5724-48D9-9F29-8E3AEE35189F}" type="presParOf" srcId="{30CB846F-7AA0-43CD-A4E6-3334E62987F2}" destId="{0C735CCE-F31B-420E-8D9B-CA96127BA15D}" srcOrd="2" destOrd="0" presId="urn:microsoft.com/office/officeart/2005/8/layout/vList6"/>
    <dgm:cxn modelId="{3D85D504-D363-4B08-99F7-D3B5A7B527CE}" type="presParOf" srcId="{0C735CCE-F31B-420E-8D9B-CA96127BA15D}" destId="{3253D666-667B-40FD-B409-048790A0A8BF}" srcOrd="0" destOrd="0" presId="urn:microsoft.com/office/officeart/2005/8/layout/vList6"/>
    <dgm:cxn modelId="{D2C18B34-864F-400B-9111-0745CEBC38CC}" type="presParOf" srcId="{0C735CCE-F31B-420E-8D9B-CA96127BA15D}" destId="{C8DD586C-59EE-4A0C-B2E7-600850E96928}" srcOrd="1" destOrd="0" presId="urn:microsoft.com/office/officeart/2005/8/layout/vList6"/>
    <dgm:cxn modelId="{62A9CC47-B60F-4E32-82EE-AE181E7BE087}" type="presParOf" srcId="{30CB846F-7AA0-43CD-A4E6-3334E62987F2}" destId="{5A056542-91AC-4BB0-A146-5422E1F2511B}" srcOrd="3" destOrd="0" presId="urn:microsoft.com/office/officeart/2005/8/layout/vList6"/>
    <dgm:cxn modelId="{A1D72423-63BB-44C5-AC0D-B3D3784694B6}" type="presParOf" srcId="{30CB846F-7AA0-43CD-A4E6-3334E62987F2}" destId="{D977F98C-BC81-4A08-8FC5-E95584C3724C}" srcOrd="4" destOrd="0" presId="urn:microsoft.com/office/officeart/2005/8/layout/vList6"/>
    <dgm:cxn modelId="{C2AD81F3-1916-43C3-A5C3-654CD774083E}" type="presParOf" srcId="{D977F98C-BC81-4A08-8FC5-E95584C3724C}" destId="{9BD56A18-16FB-476A-B046-3DC2C1FBE919}" srcOrd="0" destOrd="0" presId="urn:microsoft.com/office/officeart/2005/8/layout/vList6"/>
    <dgm:cxn modelId="{C5D170C8-E93C-4C4E-8D73-B7847974B468}" type="presParOf" srcId="{D977F98C-BC81-4A08-8FC5-E95584C3724C}" destId="{238E79A6-6832-4411-A36B-C6D40BA3FCAC}" srcOrd="1" destOrd="0" presId="urn:microsoft.com/office/officeart/2005/8/layout/vList6"/>
    <dgm:cxn modelId="{FD2C4484-FF82-4DCC-8231-6544F3B81B26}" type="presParOf" srcId="{30CB846F-7AA0-43CD-A4E6-3334E62987F2}" destId="{593D0C1F-A10C-4DB7-8A81-61684FB64371}" srcOrd="5" destOrd="0" presId="urn:microsoft.com/office/officeart/2005/8/layout/vList6"/>
    <dgm:cxn modelId="{25B9DFB4-8964-4CC4-8E50-DE9BB16C9787}" type="presParOf" srcId="{30CB846F-7AA0-43CD-A4E6-3334E62987F2}" destId="{8E5E5155-5DAA-4E5B-BC83-574AC298620F}" srcOrd="6" destOrd="0" presId="urn:microsoft.com/office/officeart/2005/8/layout/vList6"/>
    <dgm:cxn modelId="{5861E118-B36D-4B86-B722-317661715F67}" type="presParOf" srcId="{8E5E5155-5DAA-4E5B-BC83-574AC298620F}" destId="{75C55FAA-A52D-4478-9528-2EE2207946C2}" srcOrd="0" destOrd="0" presId="urn:microsoft.com/office/officeart/2005/8/layout/vList6"/>
    <dgm:cxn modelId="{64642070-D937-4699-8DA8-4762DC41926A}" type="presParOf" srcId="{8E5E5155-5DAA-4E5B-BC83-574AC298620F}" destId="{05F32322-11EE-4231-B06E-ADBECD0D368B}" srcOrd="1" destOrd="0" presId="urn:microsoft.com/office/officeart/2005/8/layout/vList6"/>
    <dgm:cxn modelId="{F7010262-275B-4F2F-8380-0B23326DB904}" type="presParOf" srcId="{30CB846F-7AA0-43CD-A4E6-3334E62987F2}" destId="{E55060F8-90A6-47F6-A16C-6F3F0AC35CBD}" srcOrd="7" destOrd="0" presId="urn:microsoft.com/office/officeart/2005/8/layout/vList6"/>
    <dgm:cxn modelId="{A43892EF-3177-4F6F-A08C-3A20281768B7}" type="presParOf" srcId="{30CB846F-7AA0-43CD-A4E6-3334E62987F2}" destId="{30C67EB1-AEA8-4CE8-96FD-B3341451010A}" srcOrd="8" destOrd="0" presId="urn:microsoft.com/office/officeart/2005/8/layout/vList6"/>
    <dgm:cxn modelId="{E51D3B6C-3130-47CC-A606-B88E00635248}" type="presParOf" srcId="{30C67EB1-AEA8-4CE8-96FD-B3341451010A}" destId="{4DD5867A-4DD1-4E85-8255-3E99E898D3AE}" srcOrd="0" destOrd="0" presId="urn:microsoft.com/office/officeart/2005/8/layout/vList6"/>
    <dgm:cxn modelId="{7C29664D-6E78-438B-B0F1-F2E446E2B64F}" type="presParOf" srcId="{30C67EB1-AEA8-4CE8-96FD-B3341451010A}" destId="{A94B172E-C667-478D-8DC7-942C2BAF2091}" srcOrd="1" destOrd="0" presId="urn:microsoft.com/office/officeart/2005/8/layout/vList6"/>
    <dgm:cxn modelId="{2E1E44FA-2F07-4715-9ED2-E68AF373EEE5}" type="presParOf" srcId="{30CB846F-7AA0-43CD-A4E6-3334E62987F2}" destId="{E8CF27B4-E7E6-433B-9B57-5DDC07DB2B36}" srcOrd="9" destOrd="0" presId="urn:microsoft.com/office/officeart/2005/8/layout/vList6"/>
    <dgm:cxn modelId="{056B0523-BED1-498D-B5D0-84AE21A3647B}" type="presParOf" srcId="{30CB846F-7AA0-43CD-A4E6-3334E62987F2}" destId="{BF3FFE73-4CA6-4F3D-BA1B-AD0074ECB31C}" srcOrd="10" destOrd="0" presId="urn:microsoft.com/office/officeart/2005/8/layout/vList6"/>
    <dgm:cxn modelId="{A2C24D58-B123-4598-9D5B-BBCBA4E4FAFC}" type="presParOf" srcId="{BF3FFE73-4CA6-4F3D-BA1B-AD0074ECB31C}" destId="{A07C4E45-3196-4139-B268-C2DD218E9135}" srcOrd="0" destOrd="0" presId="urn:microsoft.com/office/officeart/2005/8/layout/vList6"/>
    <dgm:cxn modelId="{BF6178D9-8C3A-481D-B31F-9DCF06F036BE}" type="presParOf" srcId="{BF3FFE73-4CA6-4F3D-BA1B-AD0074ECB31C}" destId="{400F94E5-2EBB-43E5-994A-8E466EF5FFE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09466F-00E2-4B3C-821D-7BC3A964669E}" type="doc">
      <dgm:prSet loTypeId="urn:microsoft.com/office/officeart/2005/8/layout/vList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61155-8C46-4FF4-A06C-069107F3ECB2}">
      <dgm:prSet phldrT="[Текст]" custT="1"/>
      <dgm:spPr/>
      <dgm:t>
        <a:bodyPr/>
        <a:lstStyle/>
        <a:p>
          <a:r>
            <a:rPr lang="ru-RU" sz="1800" b="1" dirty="0" smtClean="0"/>
            <a:t>Формирование базы данных</a:t>
          </a:r>
        </a:p>
        <a:p>
          <a:r>
            <a:rPr lang="ru-RU" sz="1800" b="0" dirty="0" smtClean="0"/>
            <a:t>(сентябрь)</a:t>
          </a:r>
          <a:endParaRPr lang="ru-RU" sz="1800" b="0" dirty="0"/>
        </a:p>
      </dgm:t>
    </dgm:pt>
    <dgm:pt modelId="{E4C5953D-3F90-494D-BC21-ADC7850F0341}" type="parTrans" cxnId="{C86F2916-FD40-410C-A0D3-6D1E7F07664C}">
      <dgm:prSet/>
      <dgm:spPr/>
      <dgm:t>
        <a:bodyPr/>
        <a:lstStyle/>
        <a:p>
          <a:endParaRPr lang="ru-RU"/>
        </a:p>
      </dgm:t>
    </dgm:pt>
    <dgm:pt modelId="{4C9C3168-A522-4002-9E67-6B8C9693954B}" type="sibTrans" cxnId="{C86F2916-FD40-410C-A0D3-6D1E7F07664C}">
      <dgm:prSet/>
      <dgm:spPr/>
      <dgm:t>
        <a:bodyPr/>
        <a:lstStyle/>
        <a:p>
          <a:endParaRPr lang="ru-RU"/>
        </a:p>
      </dgm:t>
    </dgm:pt>
    <dgm:pt modelId="{90EB7126-536B-42B0-B1DF-8BDE248D0D70}">
      <dgm:prSet phldrT="[Текст]" custT="1"/>
      <dgm:spPr/>
      <dgm:t>
        <a:bodyPr/>
        <a:lstStyle/>
        <a:p>
          <a:r>
            <a:rPr lang="ru-RU" sz="1800" b="1" dirty="0" smtClean="0"/>
            <a:t>Творческая встреча</a:t>
          </a:r>
        </a:p>
        <a:p>
          <a:r>
            <a:rPr lang="ru-RU" sz="1800" b="0" dirty="0" smtClean="0"/>
            <a:t>(октябрь)</a:t>
          </a:r>
          <a:endParaRPr lang="ru-RU" sz="1800" b="0" dirty="0"/>
        </a:p>
      </dgm:t>
    </dgm:pt>
    <dgm:pt modelId="{948536D0-542A-401B-ACF8-1B7AF8E80B30}" type="parTrans" cxnId="{74CECEB8-BA11-486A-8470-0FD823ACE99C}">
      <dgm:prSet/>
      <dgm:spPr/>
      <dgm:t>
        <a:bodyPr/>
        <a:lstStyle/>
        <a:p>
          <a:endParaRPr lang="ru-RU"/>
        </a:p>
      </dgm:t>
    </dgm:pt>
    <dgm:pt modelId="{91080DC7-795F-40DE-B5B5-5D57EB6B99CC}" type="sibTrans" cxnId="{74CECEB8-BA11-486A-8470-0FD823ACE99C}">
      <dgm:prSet/>
      <dgm:spPr/>
      <dgm:t>
        <a:bodyPr/>
        <a:lstStyle/>
        <a:p>
          <a:endParaRPr lang="ru-RU"/>
        </a:p>
      </dgm:t>
    </dgm:pt>
    <dgm:pt modelId="{C470E1CC-4FE6-4B79-A5B1-9669DA5B59F3}">
      <dgm:prSet phldrT="[Текст]" custT="1"/>
      <dgm:spPr/>
      <dgm:t>
        <a:bodyPr/>
        <a:lstStyle/>
        <a:p>
          <a:r>
            <a:rPr lang="ru-RU" sz="1800" b="1" dirty="0" smtClean="0"/>
            <a:t>Мероприятия</a:t>
          </a:r>
        </a:p>
        <a:p>
          <a:r>
            <a:rPr lang="ru-RU" sz="1800" b="0" dirty="0" smtClean="0"/>
            <a:t>(в течение года)</a:t>
          </a:r>
          <a:endParaRPr lang="ru-RU" sz="1800" b="0" dirty="0"/>
        </a:p>
      </dgm:t>
    </dgm:pt>
    <dgm:pt modelId="{155187F8-06E5-4B04-8159-F802D55E5B10}" type="parTrans" cxnId="{F6DCD293-E0A9-458E-987A-8AFA98314E56}">
      <dgm:prSet/>
      <dgm:spPr/>
      <dgm:t>
        <a:bodyPr/>
        <a:lstStyle/>
        <a:p>
          <a:endParaRPr lang="ru-RU"/>
        </a:p>
      </dgm:t>
    </dgm:pt>
    <dgm:pt modelId="{116F0292-0F9B-4A1B-97BB-27C8CB1EDD31}" type="sibTrans" cxnId="{F6DCD293-E0A9-458E-987A-8AFA98314E56}">
      <dgm:prSet/>
      <dgm:spPr/>
      <dgm:t>
        <a:bodyPr/>
        <a:lstStyle/>
        <a:p>
          <a:endParaRPr lang="ru-RU"/>
        </a:p>
      </dgm:t>
    </dgm:pt>
    <dgm:pt modelId="{D2924BB4-6402-4563-802E-FC17E0D09E0F}">
      <dgm:prSet phldrT="[Текст]" custT="1"/>
      <dgm:spPr/>
      <dgm:t>
        <a:bodyPr/>
        <a:lstStyle/>
        <a:p>
          <a:r>
            <a:rPr lang="ru-RU" sz="1600" dirty="0" smtClean="0"/>
            <a:t>Реализация плана методического сопровождения молодых специалистов в период профессиональной адаптации</a:t>
          </a:r>
          <a:endParaRPr lang="ru-RU" sz="1600" dirty="0"/>
        </a:p>
      </dgm:t>
    </dgm:pt>
    <dgm:pt modelId="{44977666-93D2-4F85-96D4-296455E539C5}" type="parTrans" cxnId="{4437723F-B7A0-4C16-8AF0-8441E94D76D9}">
      <dgm:prSet/>
      <dgm:spPr/>
      <dgm:t>
        <a:bodyPr/>
        <a:lstStyle/>
        <a:p>
          <a:endParaRPr lang="ru-RU"/>
        </a:p>
      </dgm:t>
    </dgm:pt>
    <dgm:pt modelId="{EEB2411C-654C-4A8E-A9BB-2CCF114D284A}" type="sibTrans" cxnId="{4437723F-B7A0-4C16-8AF0-8441E94D76D9}">
      <dgm:prSet/>
      <dgm:spPr/>
      <dgm:t>
        <a:bodyPr/>
        <a:lstStyle/>
        <a:p>
          <a:endParaRPr lang="ru-RU"/>
        </a:p>
      </dgm:t>
    </dgm:pt>
    <dgm:pt modelId="{578203E2-7B00-4C65-A614-D05BDD973DEF}">
      <dgm:prSet phldrT="[Текст]" custT="1"/>
      <dgm:spPr/>
      <dgm:t>
        <a:bodyPr/>
        <a:lstStyle/>
        <a:p>
          <a:r>
            <a:rPr lang="ru-RU" sz="1600" dirty="0" smtClean="0"/>
            <a:t>Фиксация </a:t>
          </a:r>
          <a:r>
            <a:rPr lang="ru-RU" sz="1600" dirty="0" smtClean="0"/>
            <a:t>затруднений в различных аспектах педагогической деятельности у молодых педагогов</a:t>
          </a:r>
          <a:endParaRPr lang="ru-RU" sz="1600" dirty="0"/>
        </a:p>
      </dgm:t>
    </dgm:pt>
    <dgm:pt modelId="{775CFBBA-02B5-4F86-9AE8-C5099E40C62F}" type="parTrans" cxnId="{742B41B8-3451-4A55-BC02-A71A85916113}">
      <dgm:prSet/>
      <dgm:spPr/>
      <dgm:t>
        <a:bodyPr/>
        <a:lstStyle/>
        <a:p>
          <a:endParaRPr lang="ru-RU"/>
        </a:p>
      </dgm:t>
    </dgm:pt>
    <dgm:pt modelId="{EA402723-9EF0-4B12-9202-860BC921D0A8}" type="sibTrans" cxnId="{742B41B8-3451-4A55-BC02-A71A85916113}">
      <dgm:prSet/>
      <dgm:spPr/>
      <dgm:t>
        <a:bodyPr/>
        <a:lstStyle/>
        <a:p>
          <a:endParaRPr lang="ru-RU"/>
        </a:p>
      </dgm:t>
    </dgm:pt>
    <dgm:pt modelId="{9C0788CF-A6B0-4EB5-8202-5C181F16614D}">
      <dgm:prSet phldrT="[Текст]" custT="1"/>
      <dgm:spPr/>
      <dgm:t>
        <a:bodyPr/>
        <a:lstStyle/>
        <a:p>
          <a:r>
            <a:rPr lang="ru-RU" sz="1800" b="1" dirty="0" smtClean="0"/>
            <a:t>Фестиваль </a:t>
          </a:r>
          <a:br>
            <a:rPr lang="ru-RU" sz="1800" b="1" dirty="0" smtClean="0"/>
          </a:br>
          <a:r>
            <a:rPr lang="ru-RU" sz="1800" b="1" dirty="0" smtClean="0"/>
            <a:t>«Моё первое открытие»</a:t>
          </a:r>
        </a:p>
        <a:p>
          <a:r>
            <a:rPr lang="ru-RU" sz="1800" b="0" dirty="0" smtClean="0"/>
            <a:t>(март)</a:t>
          </a:r>
          <a:endParaRPr lang="ru-RU" sz="1800" b="0" dirty="0"/>
        </a:p>
      </dgm:t>
    </dgm:pt>
    <dgm:pt modelId="{BAF60288-BB91-42ED-8823-A9DCAB96814C}" type="parTrans" cxnId="{4E73EFD0-06BA-4C01-B86A-4DDC2558CA11}">
      <dgm:prSet/>
      <dgm:spPr/>
      <dgm:t>
        <a:bodyPr/>
        <a:lstStyle/>
        <a:p>
          <a:endParaRPr lang="ru-RU"/>
        </a:p>
      </dgm:t>
    </dgm:pt>
    <dgm:pt modelId="{C56AA9FA-DF13-4243-9B48-293D3FD57894}" type="sibTrans" cxnId="{4E73EFD0-06BA-4C01-B86A-4DDC2558CA11}">
      <dgm:prSet/>
      <dgm:spPr/>
      <dgm:t>
        <a:bodyPr/>
        <a:lstStyle/>
        <a:p>
          <a:endParaRPr lang="ru-RU"/>
        </a:p>
      </dgm:t>
    </dgm:pt>
    <dgm:pt modelId="{B4CB7BCC-A164-4CBA-A7EF-C7C63ED4DDA2}">
      <dgm:prSet phldrT="[Текст]" custT="1"/>
      <dgm:spPr/>
      <dgm:t>
        <a:bodyPr/>
        <a:lstStyle/>
        <a:p>
          <a:r>
            <a:rPr lang="ru-RU" sz="1600" dirty="0" smtClean="0"/>
            <a:t>Анализ готовности молодых педагогов обобщать и представлять педагогический опыт: участие в фестивале (выявление лучших творческих работ)</a:t>
          </a:r>
          <a:endParaRPr lang="ru-RU" sz="1600" dirty="0"/>
        </a:p>
      </dgm:t>
    </dgm:pt>
    <dgm:pt modelId="{5183A4FF-FEE2-487F-87F2-77A7A20F2A29}" type="parTrans" cxnId="{0C3C3E13-B65C-4D7E-815A-B27CA24EA715}">
      <dgm:prSet/>
      <dgm:spPr/>
      <dgm:t>
        <a:bodyPr/>
        <a:lstStyle/>
        <a:p>
          <a:endParaRPr lang="ru-RU"/>
        </a:p>
      </dgm:t>
    </dgm:pt>
    <dgm:pt modelId="{B09B8495-7A0A-489C-8CAB-2E1475F2674B}" type="sibTrans" cxnId="{0C3C3E13-B65C-4D7E-815A-B27CA24EA715}">
      <dgm:prSet/>
      <dgm:spPr/>
      <dgm:t>
        <a:bodyPr/>
        <a:lstStyle/>
        <a:p>
          <a:endParaRPr lang="ru-RU"/>
        </a:p>
      </dgm:t>
    </dgm:pt>
    <dgm:pt modelId="{FD7EBFD2-066E-4D17-ADBC-3A1DD977F139}">
      <dgm:prSet phldrT="[Текст]" custT="1"/>
      <dgm:spPr/>
      <dgm:t>
        <a:bodyPr/>
        <a:lstStyle/>
        <a:p>
          <a:r>
            <a:rPr lang="ru-RU" sz="1800" b="1" dirty="0" smtClean="0"/>
            <a:t>Областной конкурс </a:t>
          </a:r>
          <a:br>
            <a:rPr lang="ru-RU" sz="1800" b="1" dirty="0" smtClean="0"/>
          </a:br>
          <a:r>
            <a:rPr lang="ru-RU" sz="1800" b="1" dirty="0" smtClean="0"/>
            <a:t>«Новая волна»</a:t>
          </a:r>
        </a:p>
        <a:p>
          <a:r>
            <a:rPr lang="ru-RU" sz="1800" b="0" dirty="0" smtClean="0"/>
            <a:t>(май/август)</a:t>
          </a:r>
          <a:endParaRPr lang="ru-RU" sz="1800" b="0" dirty="0"/>
        </a:p>
      </dgm:t>
    </dgm:pt>
    <dgm:pt modelId="{14F02E5D-5C06-42B1-8616-5BECE5C3102B}" type="parTrans" cxnId="{C47C4A36-E6F9-4BEE-ADFD-4E97547F557B}">
      <dgm:prSet/>
      <dgm:spPr/>
      <dgm:t>
        <a:bodyPr/>
        <a:lstStyle/>
        <a:p>
          <a:endParaRPr lang="ru-RU"/>
        </a:p>
      </dgm:t>
    </dgm:pt>
    <dgm:pt modelId="{5B06C9BC-F3D6-441A-A669-8FE4004892BF}" type="sibTrans" cxnId="{C47C4A36-E6F9-4BEE-ADFD-4E97547F557B}">
      <dgm:prSet/>
      <dgm:spPr/>
      <dgm:t>
        <a:bodyPr/>
        <a:lstStyle/>
        <a:p>
          <a:endParaRPr lang="ru-RU"/>
        </a:p>
      </dgm:t>
    </dgm:pt>
    <dgm:pt modelId="{EF126F92-A843-424C-8E2C-3BEC2BFA4A77}">
      <dgm:prSet phldrT="[Текст]" custT="1"/>
      <dgm:spPr/>
      <dgm:t>
        <a:bodyPr/>
        <a:lstStyle/>
        <a:p>
          <a:r>
            <a:rPr lang="ru-RU" sz="1600" dirty="0" smtClean="0"/>
            <a:t>Сопровождение молодых специалистов-победителей фестиваля «Моё первое </a:t>
          </a:r>
          <a:r>
            <a:rPr lang="ru-RU" sz="1600" dirty="0" smtClean="0"/>
            <a:t>открытие»</a:t>
          </a:r>
          <a:endParaRPr lang="ru-RU" sz="1600" dirty="0"/>
        </a:p>
      </dgm:t>
    </dgm:pt>
    <dgm:pt modelId="{E8A5F2FF-00B2-438B-B39F-8AA00E1D6817}" type="parTrans" cxnId="{CD0741F3-A882-41A2-A462-5B98C16E34B0}">
      <dgm:prSet/>
      <dgm:spPr/>
      <dgm:t>
        <a:bodyPr/>
        <a:lstStyle/>
        <a:p>
          <a:endParaRPr lang="ru-RU"/>
        </a:p>
      </dgm:t>
    </dgm:pt>
    <dgm:pt modelId="{092FC63A-095C-4557-80C0-C1CAB00A5B32}" type="sibTrans" cxnId="{CD0741F3-A882-41A2-A462-5B98C16E34B0}">
      <dgm:prSet/>
      <dgm:spPr/>
      <dgm:t>
        <a:bodyPr/>
        <a:lstStyle/>
        <a:p>
          <a:endParaRPr lang="ru-RU"/>
        </a:p>
      </dgm:t>
    </dgm:pt>
    <dgm:pt modelId="{3394D5A5-2D55-4314-A5CD-8616B0BD6CD5}">
      <dgm:prSet phldrT="[Текст]" custT="1"/>
      <dgm:spPr/>
      <dgm:t>
        <a:bodyPr/>
        <a:lstStyle/>
        <a:p>
          <a:r>
            <a:rPr lang="ru-RU" sz="1600" dirty="0" smtClean="0"/>
            <a:t>Пополнение базы данных молодых специалистов и их наставников</a:t>
          </a:r>
          <a:endParaRPr lang="ru-RU" sz="1600" dirty="0"/>
        </a:p>
      </dgm:t>
    </dgm:pt>
    <dgm:pt modelId="{750BE59A-2E41-408F-920E-5F660847D12B}" type="parTrans" cxnId="{6146E2E6-3DE8-4A47-83B1-E4FF1147955C}">
      <dgm:prSet/>
      <dgm:spPr/>
      <dgm:t>
        <a:bodyPr/>
        <a:lstStyle/>
        <a:p>
          <a:endParaRPr lang="ru-RU"/>
        </a:p>
      </dgm:t>
    </dgm:pt>
    <dgm:pt modelId="{0AC40F1C-A685-400D-9BFE-7F29D38FB495}" type="sibTrans" cxnId="{6146E2E6-3DE8-4A47-83B1-E4FF1147955C}">
      <dgm:prSet/>
      <dgm:spPr/>
      <dgm:t>
        <a:bodyPr/>
        <a:lstStyle/>
        <a:p>
          <a:endParaRPr lang="ru-RU"/>
        </a:p>
      </dgm:t>
    </dgm:pt>
    <dgm:pt modelId="{2C57BB48-3A05-45CB-ADCB-9F5F1705C71D}">
      <dgm:prSet phldrT="[Текст]" custT="1"/>
      <dgm:spPr/>
      <dgm:t>
        <a:bodyPr/>
        <a:lstStyle/>
        <a:p>
          <a:r>
            <a:rPr lang="ru-RU" sz="1800" b="1" dirty="0" smtClean="0"/>
            <a:t>Конкурсы профессионального мастерства </a:t>
          </a:r>
        </a:p>
        <a:p>
          <a:r>
            <a:rPr lang="ru-RU" sz="1600" b="0" dirty="0" smtClean="0"/>
            <a:t>(УГ, ЛУ, ПТК, НПУ, ИТ-педагог и др.)</a:t>
          </a:r>
          <a:endParaRPr lang="ru-RU" sz="1600" b="0" dirty="0"/>
        </a:p>
      </dgm:t>
    </dgm:pt>
    <dgm:pt modelId="{DAAEDD98-9EBE-442E-BCAC-8AF419C5E552}" type="parTrans" cxnId="{A0406E95-DA3C-48AC-85A2-BE920031D685}">
      <dgm:prSet/>
      <dgm:spPr/>
      <dgm:t>
        <a:bodyPr/>
        <a:lstStyle/>
        <a:p>
          <a:endParaRPr lang="ru-RU"/>
        </a:p>
      </dgm:t>
    </dgm:pt>
    <dgm:pt modelId="{6D6B77C4-1A0D-4FB4-97B9-207DE9479D4E}" type="sibTrans" cxnId="{A0406E95-DA3C-48AC-85A2-BE920031D685}">
      <dgm:prSet/>
      <dgm:spPr/>
      <dgm:t>
        <a:bodyPr/>
        <a:lstStyle/>
        <a:p>
          <a:endParaRPr lang="ru-RU"/>
        </a:p>
      </dgm:t>
    </dgm:pt>
    <dgm:pt modelId="{4DB4028F-D253-4384-B305-44B70D3BAD7A}">
      <dgm:prSet phldrT="[Текст]" custT="1"/>
      <dgm:spPr/>
      <dgm:t>
        <a:bodyPr/>
        <a:lstStyle/>
        <a:p>
          <a:r>
            <a:rPr lang="ru-RU" sz="1600" dirty="0" smtClean="0"/>
            <a:t>Сопровождение педагогов в рамках конкурсов профессионального мастерства</a:t>
          </a:r>
          <a:endParaRPr lang="ru-RU" sz="1600" dirty="0"/>
        </a:p>
      </dgm:t>
    </dgm:pt>
    <dgm:pt modelId="{1DEE96C7-6B92-4AF5-ABA0-3F8A8AC3A909}" type="sibTrans" cxnId="{90F4A0CA-FC6F-4F09-892E-3DFCF26F21D9}">
      <dgm:prSet/>
      <dgm:spPr/>
      <dgm:t>
        <a:bodyPr/>
        <a:lstStyle/>
        <a:p>
          <a:endParaRPr lang="ru-RU"/>
        </a:p>
      </dgm:t>
    </dgm:pt>
    <dgm:pt modelId="{DF7780ED-C99B-433B-919E-FACD0596B9FD}" type="parTrans" cxnId="{90F4A0CA-FC6F-4F09-892E-3DFCF26F21D9}">
      <dgm:prSet/>
      <dgm:spPr/>
      <dgm:t>
        <a:bodyPr/>
        <a:lstStyle/>
        <a:p>
          <a:endParaRPr lang="ru-RU"/>
        </a:p>
      </dgm:t>
    </dgm:pt>
    <dgm:pt modelId="{30CB846F-7AA0-43CD-A4E6-3334E62987F2}" type="pres">
      <dgm:prSet presAssocID="{DC09466F-00E2-4B3C-821D-7BC3A96466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47F9F9-39D9-4FB6-BF2A-17976CC819FA}" type="pres">
      <dgm:prSet presAssocID="{6F861155-8C46-4FF4-A06C-069107F3ECB2}" presName="linNode" presStyleCnt="0"/>
      <dgm:spPr/>
      <dgm:t>
        <a:bodyPr/>
        <a:lstStyle/>
        <a:p>
          <a:endParaRPr lang="ru-RU"/>
        </a:p>
      </dgm:t>
    </dgm:pt>
    <dgm:pt modelId="{C64BD722-CE0C-4B87-A121-4B8915B267C1}" type="pres">
      <dgm:prSet presAssocID="{6F861155-8C46-4FF4-A06C-069107F3ECB2}" presName="parentShp" presStyleLbl="node1" presStyleIdx="0" presStyleCnt="6" custLinFactNeighborX="-187" custLinFactNeighborY="-2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99D7F-1828-46A5-AAD8-06A2B713E3ED}" type="pres">
      <dgm:prSet presAssocID="{6F861155-8C46-4FF4-A06C-069107F3ECB2}" presName="childShp" presStyleLbl="bgAccFollowNode1" presStyleIdx="0" presStyleCnt="6" custLinFactNeighborX="8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D6AE3-391E-4A86-B6A8-BDB79AFE391B}" type="pres">
      <dgm:prSet presAssocID="{4C9C3168-A522-4002-9E67-6B8C9693954B}" presName="spacing" presStyleCnt="0"/>
      <dgm:spPr/>
      <dgm:t>
        <a:bodyPr/>
        <a:lstStyle/>
        <a:p>
          <a:endParaRPr lang="ru-RU"/>
        </a:p>
      </dgm:t>
    </dgm:pt>
    <dgm:pt modelId="{0C735CCE-F31B-420E-8D9B-CA96127BA15D}" type="pres">
      <dgm:prSet presAssocID="{90EB7126-536B-42B0-B1DF-8BDE248D0D70}" presName="linNode" presStyleCnt="0"/>
      <dgm:spPr/>
      <dgm:t>
        <a:bodyPr/>
        <a:lstStyle/>
        <a:p>
          <a:endParaRPr lang="ru-RU"/>
        </a:p>
      </dgm:t>
    </dgm:pt>
    <dgm:pt modelId="{3253D666-667B-40FD-B409-048790A0A8BF}" type="pres">
      <dgm:prSet presAssocID="{90EB7126-536B-42B0-B1DF-8BDE248D0D70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D586C-59EE-4A0C-B2E7-600850E96928}" type="pres">
      <dgm:prSet presAssocID="{90EB7126-536B-42B0-B1DF-8BDE248D0D70}" presName="childShp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56542-91AC-4BB0-A146-5422E1F2511B}" type="pres">
      <dgm:prSet presAssocID="{91080DC7-795F-40DE-B5B5-5D57EB6B99CC}" presName="spacing" presStyleCnt="0"/>
      <dgm:spPr/>
      <dgm:t>
        <a:bodyPr/>
        <a:lstStyle/>
        <a:p>
          <a:endParaRPr lang="ru-RU"/>
        </a:p>
      </dgm:t>
    </dgm:pt>
    <dgm:pt modelId="{D977F98C-BC81-4A08-8FC5-E95584C3724C}" type="pres">
      <dgm:prSet presAssocID="{C470E1CC-4FE6-4B79-A5B1-9669DA5B59F3}" presName="linNode" presStyleCnt="0"/>
      <dgm:spPr/>
      <dgm:t>
        <a:bodyPr/>
        <a:lstStyle/>
        <a:p>
          <a:endParaRPr lang="ru-RU"/>
        </a:p>
      </dgm:t>
    </dgm:pt>
    <dgm:pt modelId="{9BD56A18-16FB-476A-B046-3DC2C1FBE919}" type="pres">
      <dgm:prSet presAssocID="{C470E1CC-4FE6-4B79-A5B1-9669DA5B59F3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E79A6-6832-4411-A36B-C6D40BA3FCAC}" type="pres">
      <dgm:prSet presAssocID="{C470E1CC-4FE6-4B79-A5B1-9669DA5B59F3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D0C1F-A10C-4DB7-8A81-61684FB64371}" type="pres">
      <dgm:prSet presAssocID="{116F0292-0F9B-4A1B-97BB-27C8CB1EDD31}" presName="spacing" presStyleCnt="0"/>
      <dgm:spPr/>
      <dgm:t>
        <a:bodyPr/>
        <a:lstStyle/>
        <a:p>
          <a:endParaRPr lang="ru-RU"/>
        </a:p>
      </dgm:t>
    </dgm:pt>
    <dgm:pt modelId="{8E5E5155-5DAA-4E5B-BC83-574AC298620F}" type="pres">
      <dgm:prSet presAssocID="{9C0788CF-A6B0-4EB5-8202-5C181F16614D}" presName="linNode" presStyleCnt="0"/>
      <dgm:spPr/>
      <dgm:t>
        <a:bodyPr/>
        <a:lstStyle/>
        <a:p>
          <a:endParaRPr lang="ru-RU"/>
        </a:p>
      </dgm:t>
    </dgm:pt>
    <dgm:pt modelId="{75C55FAA-A52D-4478-9528-2EE2207946C2}" type="pres">
      <dgm:prSet presAssocID="{9C0788CF-A6B0-4EB5-8202-5C181F16614D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32322-11EE-4231-B06E-ADBECD0D368B}" type="pres">
      <dgm:prSet presAssocID="{9C0788CF-A6B0-4EB5-8202-5C181F16614D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060F8-90A6-47F6-A16C-6F3F0AC35CBD}" type="pres">
      <dgm:prSet presAssocID="{C56AA9FA-DF13-4243-9B48-293D3FD57894}" presName="spacing" presStyleCnt="0"/>
      <dgm:spPr/>
      <dgm:t>
        <a:bodyPr/>
        <a:lstStyle/>
        <a:p>
          <a:endParaRPr lang="ru-RU"/>
        </a:p>
      </dgm:t>
    </dgm:pt>
    <dgm:pt modelId="{30C67EB1-AEA8-4CE8-96FD-B3341451010A}" type="pres">
      <dgm:prSet presAssocID="{FD7EBFD2-066E-4D17-ADBC-3A1DD977F139}" presName="linNode" presStyleCnt="0"/>
      <dgm:spPr/>
      <dgm:t>
        <a:bodyPr/>
        <a:lstStyle/>
        <a:p>
          <a:endParaRPr lang="ru-RU"/>
        </a:p>
      </dgm:t>
    </dgm:pt>
    <dgm:pt modelId="{4DD5867A-4DD1-4E85-8255-3E99E898D3AE}" type="pres">
      <dgm:prSet presAssocID="{FD7EBFD2-066E-4D17-ADBC-3A1DD977F139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172E-C667-478D-8DC7-942C2BAF2091}" type="pres">
      <dgm:prSet presAssocID="{FD7EBFD2-066E-4D17-ADBC-3A1DD977F139}" presName="childShp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F27B4-E7E6-433B-9B57-5DDC07DB2B36}" type="pres">
      <dgm:prSet presAssocID="{5B06C9BC-F3D6-441A-A669-8FE4004892BF}" presName="spacing" presStyleCnt="0"/>
      <dgm:spPr/>
      <dgm:t>
        <a:bodyPr/>
        <a:lstStyle/>
        <a:p>
          <a:endParaRPr lang="ru-RU"/>
        </a:p>
      </dgm:t>
    </dgm:pt>
    <dgm:pt modelId="{BF3FFE73-4CA6-4F3D-BA1B-AD0074ECB31C}" type="pres">
      <dgm:prSet presAssocID="{2C57BB48-3A05-45CB-ADCB-9F5F1705C71D}" presName="linNode" presStyleCnt="0"/>
      <dgm:spPr/>
      <dgm:t>
        <a:bodyPr/>
        <a:lstStyle/>
        <a:p>
          <a:endParaRPr lang="ru-RU"/>
        </a:p>
      </dgm:t>
    </dgm:pt>
    <dgm:pt modelId="{A07C4E45-3196-4139-B268-C2DD218E9135}" type="pres">
      <dgm:prSet presAssocID="{2C57BB48-3A05-45CB-ADCB-9F5F1705C71D}" presName="parentShp" presStyleLbl="node1" presStyleIdx="5" presStyleCnt="6" custScaleY="116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F94E5-2EBB-43E5-994A-8E466EF5FFE3}" type="pres">
      <dgm:prSet presAssocID="{2C57BB48-3A05-45CB-ADCB-9F5F1705C71D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22BA43-7ED4-4930-B300-3C4E3554D03D}" type="presOf" srcId="{B4CB7BCC-A164-4CBA-A7EF-C7C63ED4DDA2}" destId="{05F32322-11EE-4231-B06E-ADBECD0D368B}" srcOrd="0" destOrd="0" presId="urn:microsoft.com/office/officeart/2005/8/layout/vList6"/>
    <dgm:cxn modelId="{18CA07BD-1E6A-4D67-90F2-31CAB8FC4D12}" type="presOf" srcId="{D2924BB4-6402-4563-802E-FC17E0D09E0F}" destId="{238E79A6-6832-4411-A36B-C6D40BA3FCAC}" srcOrd="0" destOrd="0" presId="urn:microsoft.com/office/officeart/2005/8/layout/vList6"/>
    <dgm:cxn modelId="{A0406E95-DA3C-48AC-85A2-BE920031D685}" srcId="{DC09466F-00E2-4B3C-821D-7BC3A964669E}" destId="{2C57BB48-3A05-45CB-ADCB-9F5F1705C71D}" srcOrd="5" destOrd="0" parTransId="{DAAEDD98-9EBE-442E-BCAC-8AF419C5E552}" sibTransId="{6D6B77C4-1A0D-4FB4-97B9-207DE9479D4E}"/>
    <dgm:cxn modelId="{6D8F1519-FA40-4E3D-98FD-0124DA0FA340}" type="presOf" srcId="{578203E2-7B00-4C65-A614-D05BDD973DEF}" destId="{C8DD586C-59EE-4A0C-B2E7-600850E96928}" srcOrd="0" destOrd="0" presId="urn:microsoft.com/office/officeart/2005/8/layout/vList6"/>
    <dgm:cxn modelId="{0C3C3E13-B65C-4D7E-815A-B27CA24EA715}" srcId="{9C0788CF-A6B0-4EB5-8202-5C181F16614D}" destId="{B4CB7BCC-A164-4CBA-A7EF-C7C63ED4DDA2}" srcOrd="0" destOrd="0" parTransId="{5183A4FF-FEE2-487F-87F2-77A7A20F2A29}" sibTransId="{B09B8495-7A0A-489C-8CAB-2E1475F2674B}"/>
    <dgm:cxn modelId="{C86F2916-FD40-410C-A0D3-6D1E7F07664C}" srcId="{DC09466F-00E2-4B3C-821D-7BC3A964669E}" destId="{6F861155-8C46-4FF4-A06C-069107F3ECB2}" srcOrd="0" destOrd="0" parTransId="{E4C5953D-3F90-494D-BC21-ADC7850F0341}" sibTransId="{4C9C3168-A522-4002-9E67-6B8C9693954B}"/>
    <dgm:cxn modelId="{4E73EFD0-06BA-4C01-B86A-4DDC2558CA11}" srcId="{DC09466F-00E2-4B3C-821D-7BC3A964669E}" destId="{9C0788CF-A6B0-4EB5-8202-5C181F16614D}" srcOrd="3" destOrd="0" parTransId="{BAF60288-BB91-42ED-8823-A9DCAB96814C}" sibTransId="{C56AA9FA-DF13-4243-9B48-293D3FD57894}"/>
    <dgm:cxn modelId="{6146E2E6-3DE8-4A47-83B1-E4FF1147955C}" srcId="{6F861155-8C46-4FF4-A06C-069107F3ECB2}" destId="{3394D5A5-2D55-4314-A5CD-8616B0BD6CD5}" srcOrd="0" destOrd="0" parTransId="{750BE59A-2E41-408F-920E-5F660847D12B}" sibTransId="{0AC40F1C-A685-400D-9BFE-7F29D38FB495}"/>
    <dgm:cxn modelId="{00A86478-7E69-4AC1-A1B3-540BDFDD5AB7}" type="presOf" srcId="{FD7EBFD2-066E-4D17-ADBC-3A1DD977F139}" destId="{4DD5867A-4DD1-4E85-8255-3E99E898D3AE}" srcOrd="0" destOrd="0" presId="urn:microsoft.com/office/officeart/2005/8/layout/vList6"/>
    <dgm:cxn modelId="{53D46EDD-5C78-4690-BD9F-CD3EB253EDCF}" type="presOf" srcId="{DC09466F-00E2-4B3C-821D-7BC3A964669E}" destId="{30CB846F-7AA0-43CD-A4E6-3334E62987F2}" srcOrd="0" destOrd="0" presId="urn:microsoft.com/office/officeart/2005/8/layout/vList6"/>
    <dgm:cxn modelId="{F6DCD293-E0A9-458E-987A-8AFA98314E56}" srcId="{DC09466F-00E2-4B3C-821D-7BC3A964669E}" destId="{C470E1CC-4FE6-4B79-A5B1-9669DA5B59F3}" srcOrd="2" destOrd="0" parTransId="{155187F8-06E5-4B04-8159-F802D55E5B10}" sibTransId="{116F0292-0F9B-4A1B-97BB-27C8CB1EDD31}"/>
    <dgm:cxn modelId="{742B41B8-3451-4A55-BC02-A71A85916113}" srcId="{90EB7126-536B-42B0-B1DF-8BDE248D0D70}" destId="{578203E2-7B00-4C65-A614-D05BDD973DEF}" srcOrd="0" destOrd="0" parTransId="{775CFBBA-02B5-4F86-9AE8-C5099E40C62F}" sibTransId="{EA402723-9EF0-4B12-9202-860BC921D0A8}"/>
    <dgm:cxn modelId="{CD0741F3-A882-41A2-A462-5B98C16E34B0}" srcId="{FD7EBFD2-066E-4D17-ADBC-3A1DD977F139}" destId="{EF126F92-A843-424C-8E2C-3BEC2BFA4A77}" srcOrd="0" destOrd="0" parTransId="{E8A5F2FF-00B2-438B-B39F-8AA00E1D6817}" sibTransId="{092FC63A-095C-4557-80C0-C1CAB00A5B32}"/>
    <dgm:cxn modelId="{B30F6FB2-5D28-41A0-A03F-59D0F6743550}" type="presOf" srcId="{2C57BB48-3A05-45CB-ADCB-9F5F1705C71D}" destId="{A07C4E45-3196-4139-B268-C2DD218E9135}" srcOrd="0" destOrd="0" presId="urn:microsoft.com/office/officeart/2005/8/layout/vList6"/>
    <dgm:cxn modelId="{8BE32359-2D4A-48D0-ACA7-69D2E640D988}" type="presOf" srcId="{90EB7126-536B-42B0-B1DF-8BDE248D0D70}" destId="{3253D666-667B-40FD-B409-048790A0A8BF}" srcOrd="0" destOrd="0" presId="urn:microsoft.com/office/officeart/2005/8/layout/vList6"/>
    <dgm:cxn modelId="{48B961E7-2031-4FEB-A5FD-DE896F318DAA}" type="presOf" srcId="{6F861155-8C46-4FF4-A06C-069107F3ECB2}" destId="{C64BD722-CE0C-4B87-A121-4B8915B267C1}" srcOrd="0" destOrd="0" presId="urn:microsoft.com/office/officeart/2005/8/layout/vList6"/>
    <dgm:cxn modelId="{E3D2F925-B302-4224-8857-7518F861C35A}" type="presOf" srcId="{4DB4028F-D253-4384-B305-44B70D3BAD7A}" destId="{400F94E5-2EBB-43E5-994A-8E466EF5FFE3}" srcOrd="0" destOrd="0" presId="urn:microsoft.com/office/officeart/2005/8/layout/vList6"/>
    <dgm:cxn modelId="{90F4A0CA-FC6F-4F09-892E-3DFCF26F21D9}" srcId="{2C57BB48-3A05-45CB-ADCB-9F5F1705C71D}" destId="{4DB4028F-D253-4384-B305-44B70D3BAD7A}" srcOrd="0" destOrd="0" parTransId="{DF7780ED-C99B-433B-919E-FACD0596B9FD}" sibTransId="{1DEE96C7-6B92-4AF5-ABA0-3F8A8AC3A909}"/>
    <dgm:cxn modelId="{29147CA5-4F87-45A6-9B99-627DA35C5257}" type="presOf" srcId="{9C0788CF-A6B0-4EB5-8202-5C181F16614D}" destId="{75C55FAA-A52D-4478-9528-2EE2207946C2}" srcOrd="0" destOrd="0" presId="urn:microsoft.com/office/officeart/2005/8/layout/vList6"/>
    <dgm:cxn modelId="{4437723F-B7A0-4C16-8AF0-8441E94D76D9}" srcId="{C470E1CC-4FE6-4B79-A5B1-9669DA5B59F3}" destId="{D2924BB4-6402-4563-802E-FC17E0D09E0F}" srcOrd="0" destOrd="0" parTransId="{44977666-93D2-4F85-96D4-296455E539C5}" sibTransId="{EEB2411C-654C-4A8E-A9BB-2CCF114D284A}"/>
    <dgm:cxn modelId="{2364E707-2008-42E0-B30D-99C26D9950B7}" type="presOf" srcId="{C470E1CC-4FE6-4B79-A5B1-9669DA5B59F3}" destId="{9BD56A18-16FB-476A-B046-3DC2C1FBE919}" srcOrd="0" destOrd="0" presId="urn:microsoft.com/office/officeart/2005/8/layout/vList6"/>
    <dgm:cxn modelId="{74CECEB8-BA11-486A-8470-0FD823ACE99C}" srcId="{DC09466F-00E2-4B3C-821D-7BC3A964669E}" destId="{90EB7126-536B-42B0-B1DF-8BDE248D0D70}" srcOrd="1" destOrd="0" parTransId="{948536D0-542A-401B-ACF8-1B7AF8E80B30}" sibTransId="{91080DC7-795F-40DE-B5B5-5D57EB6B99CC}"/>
    <dgm:cxn modelId="{87AE0A9A-925B-446D-8152-00647E54A106}" type="presOf" srcId="{3394D5A5-2D55-4314-A5CD-8616B0BD6CD5}" destId="{63A99D7F-1828-46A5-AAD8-06A2B713E3ED}" srcOrd="0" destOrd="0" presId="urn:microsoft.com/office/officeart/2005/8/layout/vList6"/>
    <dgm:cxn modelId="{C47C4A36-E6F9-4BEE-ADFD-4E97547F557B}" srcId="{DC09466F-00E2-4B3C-821D-7BC3A964669E}" destId="{FD7EBFD2-066E-4D17-ADBC-3A1DD977F139}" srcOrd="4" destOrd="0" parTransId="{14F02E5D-5C06-42B1-8616-5BECE5C3102B}" sibTransId="{5B06C9BC-F3D6-441A-A669-8FE4004892BF}"/>
    <dgm:cxn modelId="{2FA9C243-CC72-4F64-8340-4EBE6B116D41}" type="presOf" srcId="{EF126F92-A843-424C-8E2C-3BEC2BFA4A77}" destId="{A94B172E-C667-478D-8DC7-942C2BAF2091}" srcOrd="0" destOrd="0" presId="urn:microsoft.com/office/officeart/2005/8/layout/vList6"/>
    <dgm:cxn modelId="{330EA39F-68EF-4285-AF3C-2B3760C9338A}" type="presParOf" srcId="{30CB846F-7AA0-43CD-A4E6-3334E62987F2}" destId="{FB47F9F9-39D9-4FB6-BF2A-17976CC819FA}" srcOrd="0" destOrd="0" presId="urn:microsoft.com/office/officeart/2005/8/layout/vList6"/>
    <dgm:cxn modelId="{61EE05CB-99F9-4CCB-8CAB-A057E2E16418}" type="presParOf" srcId="{FB47F9F9-39D9-4FB6-BF2A-17976CC819FA}" destId="{C64BD722-CE0C-4B87-A121-4B8915B267C1}" srcOrd="0" destOrd="0" presId="urn:microsoft.com/office/officeart/2005/8/layout/vList6"/>
    <dgm:cxn modelId="{5C369462-CE54-42D1-A72F-135CC0D3C2EA}" type="presParOf" srcId="{FB47F9F9-39D9-4FB6-BF2A-17976CC819FA}" destId="{63A99D7F-1828-46A5-AAD8-06A2B713E3ED}" srcOrd="1" destOrd="0" presId="urn:microsoft.com/office/officeart/2005/8/layout/vList6"/>
    <dgm:cxn modelId="{B9971FF5-ED18-48DF-B1FE-ADF0CB9BAFC1}" type="presParOf" srcId="{30CB846F-7AA0-43CD-A4E6-3334E62987F2}" destId="{760D6AE3-391E-4A86-B6A8-BDB79AFE391B}" srcOrd="1" destOrd="0" presId="urn:microsoft.com/office/officeart/2005/8/layout/vList6"/>
    <dgm:cxn modelId="{9E9F8153-364A-454C-A2FA-5DF61E1BDD25}" type="presParOf" srcId="{30CB846F-7AA0-43CD-A4E6-3334E62987F2}" destId="{0C735CCE-F31B-420E-8D9B-CA96127BA15D}" srcOrd="2" destOrd="0" presId="urn:microsoft.com/office/officeart/2005/8/layout/vList6"/>
    <dgm:cxn modelId="{DFD5AD1E-5BB1-4C62-B152-7E33EACE5D3A}" type="presParOf" srcId="{0C735CCE-F31B-420E-8D9B-CA96127BA15D}" destId="{3253D666-667B-40FD-B409-048790A0A8BF}" srcOrd="0" destOrd="0" presId="urn:microsoft.com/office/officeart/2005/8/layout/vList6"/>
    <dgm:cxn modelId="{3D0F1D42-3670-43D2-8835-91A23AA333AC}" type="presParOf" srcId="{0C735CCE-F31B-420E-8D9B-CA96127BA15D}" destId="{C8DD586C-59EE-4A0C-B2E7-600850E96928}" srcOrd="1" destOrd="0" presId="urn:microsoft.com/office/officeart/2005/8/layout/vList6"/>
    <dgm:cxn modelId="{77D3D653-2025-4F6B-8858-F399ACF245AF}" type="presParOf" srcId="{30CB846F-7AA0-43CD-A4E6-3334E62987F2}" destId="{5A056542-91AC-4BB0-A146-5422E1F2511B}" srcOrd="3" destOrd="0" presId="urn:microsoft.com/office/officeart/2005/8/layout/vList6"/>
    <dgm:cxn modelId="{5F903F94-8511-411B-B9F5-D2204D78007A}" type="presParOf" srcId="{30CB846F-7AA0-43CD-A4E6-3334E62987F2}" destId="{D977F98C-BC81-4A08-8FC5-E95584C3724C}" srcOrd="4" destOrd="0" presId="urn:microsoft.com/office/officeart/2005/8/layout/vList6"/>
    <dgm:cxn modelId="{A50F0227-E77C-4CC8-8DB9-CC5760BF10F0}" type="presParOf" srcId="{D977F98C-BC81-4A08-8FC5-E95584C3724C}" destId="{9BD56A18-16FB-476A-B046-3DC2C1FBE919}" srcOrd="0" destOrd="0" presId="urn:microsoft.com/office/officeart/2005/8/layout/vList6"/>
    <dgm:cxn modelId="{FA2931FC-E3E8-4549-B154-0F38D1E2CA9D}" type="presParOf" srcId="{D977F98C-BC81-4A08-8FC5-E95584C3724C}" destId="{238E79A6-6832-4411-A36B-C6D40BA3FCAC}" srcOrd="1" destOrd="0" presId="urn:microsoft.com/office/officeart/2005/8/layout/vList6"/>
    <dgm:cxn modelId="{407C3D0C-51DC-454F-A4A0-A5E85B1F870F}" type="presParOf" srcId="{30CB846F-7AA0-43CD-A4E6-3334E62987F2}" destId="{593D0C1F-A10C-4DB7-8A81-61684FB64371}" srcOrd="5" destOrd="0" presId="urn:microsoft.com/office/officeart/2005/8/layout/vList6"/>
    <dgm:cxn modelId="{915710CE-801B-40DC-8552-509D7DA78FFF}" type="presParOf" srcId="{30CB846F-7AA0-43CD-A4E6-3334E62987F2}" destId="{8E5E5155-5DAA-4E5B-BC83-574AC298620F}" srcOrd="6" destOrd="0" presId="urn:microsoft.com/office/officeart/2005/8/layout/vList6"/>
    <dgm:cxn modelId="{9EFF25AC-A21D-4648-92EC-8306B6D65097}" type="presParOf" srcId="{8E5E5155-5DAA-4E5B-BC83-574AC298620F}" destId="{75C55FAA-A52D-4478-9528-2EE2207946C2}" srcOrd="0" destOrd="0" presId="urn:microsoft.com/office/officeart/2005/8/layout/vList6"/>
    <dgm:cxn modelId="{5F8A96F0-995D-4565-82A1-8A93FB276738}" type="presParOf" srcId="{8E5E5155-5DAA-4E5B-BC83-574AC298620F}" destId="{05F32322-11EE-4231-B06E-ADBECD0D368B}" srcOrd="1" destOrd="0" presId="urn:microsoft.com/office/officeart/2005/8/layout/vList6"/>
    <dgm:cxn modelId="{1C78D36D-E1F9-422E-9E2E-9349B999C454}" type="presParOf" srcId="{30CB846F-7AA0-43CD-A4E6-3334E62987F2}" destId="{E55060F8-90A6-47F6-A16C-6F3F0AC35CBD}" srcOrd="7" destOrd="0" presId="urn:microsoft.com/office/officeart/2005/8/layout/vList6"/>
    <dgm:cxn modelId="{042695C7-C045-4983-AE4E-ACEBF2BB27D2}" type="presParOf" srcId="{30CB846F-7AA0-43CD-A4E6-3334E62987F2}" destId="{30C67EB1-AEA8-4CE8-96FD-B3341451010A}" srcOrd="8" destOrd="0" presId="urn:microsoft.com/office/officeart/2005/8/layout/vList6"/>
    <dgm:cxn modelId="{5B49AE1A-32DB-4E68-AE62-4464FC6DEC0A}" type="presParOf" srcId="{30C67EB1-AEA8-4CE8-96FD-B3341451010A}" destId="{4DD5867A-4DD1-4E85-8255-3E99E898D3AE}" srcOrd="0" destOrd="0" presId="urn:microsoft.com/office/officeart/2005/8/layout/vList6"/>
    <dgm:cxn modelId="{C508AF4C-5E4F-4247-BBE8-CF4DEEA60457}" type="presParOf" srcId="{30C67EB1-AEA8-4CE8-96FD-B3341451010A}" destId="{A94B172E-C667-478D-8DC7-942C2BAF2091}" srcOrd="1" destOrd="0" presId="urn:microsoft.com/office/officeart/2005/8/layout/vList6"/>
    <dgm:cxn modelId="{20ED6650-A1B4-4EB7-A925-BDB08F5944DB}" type="presParOf" srcId="{30CB846F-7AA0-43CD-A4E6-3334E62987F2}" destId="{E8CF27B4-E7E6-433B-9B57-5DDC07DB2B36}" srcOrd="9" destOrd="0" presId="urn:microsoft.com/office/officeart/2005/8/layout/vList6"/>
    <dgm:cxn modelId="{0B464B85-A97D-40ED-9424-8F4D4BF86155}" type="presParOf" srcId="{30CB846F-7AA0-43CD-A4E6-3334E62987F2}" destId="{BF3FFE73-4CA6-4F3D-BA1B-AD0074ECB31C}" srcOrd="10" destOrd="0" presId="urn:microsoft.com/office/officeart/2005/8/layout/vList6"/>
    <dgm:cxn modelId="{719B9C81-1A9C-4CCE-B73A-D14B2153B675}" type="presParOf" srcId="{BF3FFE73-4CA6-4F3D-BA1B-AD0074ECB31C}" destId="{A07C4E45-3196-4139-B268-C2DD218E9135}" srcOrd="0" destOrd="0" presId="urn:microsoft.com/office/officeart/2005/8/layout/vList6"/>
    <dgm:cxn modelId="{09FFC255-797C-4FEE-8011-1A0DB04CA480}" type="presParOf" srcId="{BF3FFE73-4CA6-4F3D-BA1B-AD0074ECB31C}" destId="{400F94E5-2EBB-43E5-994A-8E466EF5FFE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9B809-5A4B-4D71-BA3F-E57CB57B1154}">
      <dsp:nvSpPr>
        <dsp:cNvPr id="0" name=""/>
        <dsp:cNvSpPr/>
      </dsp:nvSpPr>
      <dsp:spPr>
        <a:xfrm>
          <a:off x="3075855" y="408265"/>
          <a:ext cx="5540268" cy="5540268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Районные этапы Всероссийских конкурсов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(УГ, ЛУ, ПП, СОД)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966028" y="1339557"/>
        <a:ext cx="1780800" cy="1187200"/>
      </dsp:txXfrm>
    </dsp:sp>
    <dsp:sp modelId="{C1185EDF-D1D7-4A1C-BC9B-697A02AFEF96}">
      <dsp:nvSpPr>
        <dsp:cNvPr id="0" name=""/>
        <dsp:cNvSpPr/>
      </dsp:nvSpPr>
      <dsp:spPr>
        <a:xfrm>
          <a:off x="3123343" y="556005"/>
          <a:ext cx="5540268" cy="5540268"/>
        </a:xfrm>
        <a:prstGeom prst="pie">
          <a:avLst>
            <a:gd name="adj1" fmla="val 20520000"/>
            <a:gd name="adj2" fmla="val 3240000"/>
          </a:avLst>
        </a:prstGeom>
        <a:solidFill>
          <a:srgbClr val="00B0F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Аттестация (работа по содержанию заявления)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691540" y="3087380"/>
        <a:ext cx="1648889" cy="1319111"/>
      </dsp:txXfrm>
    </dsp:sp>
    <dsp:sp modelId="{EA7A52CC-2E0D-4379-AF1D-554FF940AE4E}">
      <dsp:nvSpPr>
        <dsp:cNvPr id="0" name=""/>
        <dsp:cNvSpPr/>
      </dsp:nvSpPr>
      <dsp:spPr>
        <a:xfrm>
          <a:off x="2998027" y="647024"/>
          <a:ext cx="5540268" cy="5540268"/>
        </a:xfrm>
        <a:prstGeom prst="pie">
          <a:avLst>
            <a:gd name="adj1" fmla="val 3240000"/>
            <a:gd name="adj2" fmla="val 7560000"/>
          </a:avLst>
        </a:prstGeom>
        <a:solidFill>
          <a:srgbClr val="FF66FF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Муниципальные</a:t>
          </a:r>
          <a:r>
            <a:rPr lang="ru-RU" sz="1500" b="1" kern="1200" dirty="0" smtClean="0">
              <a:solidFill>
                <a:schemeClr val="tx1"/>
              </a:solidFill>
            </a:rPr>
            <a:t> этапы областных конкурсов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(ПТК, ЛПН, ИТ-педагог и др. )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4976695" y="4538403"/>
        <a:ext cx="1582933" cy="1451022"/>
      </dsp:txXfrm>
    </dsp:sp>
    <dsp:sp modelId="{69DB26A0-E669-4E31-9CA2-453BC184124F}">
      <dsp:nvSpPr>
        <dsp:cNvPr id="0" name=""/>
        <dsp:cNvSpPr/>
      </dsp:nvSpPr>
      <dsp:spPr>
        <a:xfrm>
          <a:off x="2872712" y="556005"/>
          <a:ext cx="5540268" cy="5540268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Конкурсы в рамках ПНПО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 (ЛУ, НВ, ПУ)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195894" y="3087380"/>
        <a:ext cx="1648889" cy="1319111"/>
      </dsp:txXfrm>
    </dsp:sp>
    <dsp:sp modelId="{998167B7-3B79-40E9-A9E0-66FF757C51E7}">
      <dsp:nvSpPr>
        <dsp:cNvPr id="0" name=""/>
        <dsp:cNvSpPr/>
      </dsp:nvSpPr>
      <dsp:spPr>
        <a:xfrm>
          <a:off x="2920200" y="408265"/>
          <a:ext cx="5540268" cy="5540268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Клуб молодых специалистов «Призвание» (ежегодный фестиваль)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789494" y="1339557"/>
        <a:ext cx="1780800" cy="1187200"/>
      </dsp:txXfrm>
    </dsp:sp>
    <dsp:sp modelId="{8D99A75F-AB86-47AA-9390-428CF6164518}">
      <dsp:nvSpPr>
        <dsp:cNvPr id="0" name=""/>
        <dsp:cNvSpPr/>
      </dsp:nvSpPr>
      <dsp:spPr>
        <a:xfrm>
          <a:off x="2732625" y="65296"/>
          <a:ext cx="6226206" cy="6226206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34F26-98DE-4AF2-86B6-DD2372C96409}">
      <dsp:nvSpPr>
        <dsp:cNvPr id="0" name=""/>
        <dsp:cNvSpPr/>
      </dsp:nvSpPr>
      <dsp:spPr>
        <a:xfrm>
          <a:off x="2780757" y="212987"/>
          <a:ext cx="6226206" cy="6226206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5">
            <a:shade val="90000"/>
            <a:hueOff val="107703"/>
            <a:satOff val="-5411"/>
            <a:lumOff val="139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B2BE7-7489-4BD1-8BA0-19073D278071}">
      <dsp:nvSpPr>
        <dsp:cNvPr id="0" name=""/>
        <dsp:cNvSpPr/>
      </dsp:nvSpPr>
      <dsp:spPr>
        <a:xfrm>
          <a:off x="2655058" y="304284"/>
          <a:ext cx="6226206" cy="6226206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5">
            <a:shade val="90000"/>
            <a:hueOff val="215406"/>
            <a:satOff val="-10822"/>
            <a:lumOff val="277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866BD-56D6-4DA7-ACC7-EDCDAD34EFBC}">
      <dsp:nvSpPr>
        <dsp:cNvPr id="0" name=""/>
        <dsp:cNvSpPr/>
      </dsp:nvSpPr>
      <dsp:spPr>
        <a:xfrm>
          <a:off x="2529360" y="212987"/>
          <a:ext cx="6226206" cy="6226206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shade val="90000"/>
            <a:hueOff val="215406"/>
            <a:satOff val="-10822"/>
            <a:lumOff val="277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53E01-D0BB-4A07-A194-D96C8BACCA20}">
      <dsp:nvSpPr>
        <dsp:cNvPr id="0" name=""/>
        <dsp:cNvSpPr/>
      </dsp:nvSpPr>
      <dsp:spPr>
        <a:xfrm>
          <a:off x="2577491" y="65296"/>
          <a:ext cx="6226206" cy="6226206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5">
            <a:shade val="90000"/>
            <a:hueOff val="107703"/>
            <a:satOff val="-5411"/>
            <a:lumOff val="139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9B809-5A4B-4D71-BA3F-E57CB57B1154}">
      <dsp:nvSpPr>
        <dsp:cNvPr id="0" name=""/>
        <dsp:cNvSpPr/>
      </dsp:nvSpPr>
      <dsp:spPr>
        <a:xfrm>
          <a:off x="3112130" y="428711"/>
          <a:ext cx="5540268" cy="554026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Оказание помощи в подготовке (структурировании)  методических материалов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031984" y="1602720"/>
        <a:ext cx="1978667" cy="1648889"/>
      </dsp:txXfrm>
    </dsp:sp>
    <dsp:sp modelId="{C1185EDF-D1D7-4A1C-BC9B-697A02AFEF96}">
      <dsp:nvSpPr>
        <dsp:cNvPr id="0" name=""/>
        <dsp:cNvSpPr/>
      </dsp:nvSpPr>
      <dsp:spPr>
        <a:xfrm>
          <a:off x="2998027" y="626578"/>
          <a:ext cx="5540268" cy="5540268"/>
        </a:xfrm>
        <a:prstGeom prst="pie">
          <a:avLst>
            <a:gd name="adj1" fmla="val 1800000"/>
            <a:gd name="adj2" fmla="val 9000000"/>
          </a:avLst>
        </a:prstGeom>
        <a:solidFill>
          <a:srgbClr val="00B0F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/>
              </a:solidFill>
            </a:rPr>
            <a:t>Индивидуальные консультации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317139" y="4221157"/>
        <a:ext cx="2968001" cy="1451022"/>
      </dsp:txXfrm>
    </dsp:sp>
    <dsp:sp modelId="{EA7A52CC-2E0D-4379-AF1D-554FF940AE4E}">
      <dsp:nvSpPr>
        <dsp:cNvPr id="0" name=""/>
        <dsp:cNvSpPr/>
      </dsp:nvSpPr>
      <dsp:spPr>
        <a:xfrm>
          <a:off x="2883924" y="428711"/>
          <a:ext cx="5540268" cy="5540268"/>
        </a:xfrm>
        <a:prstGeom prst="pie">
          <a:avLst>
            <a:gd name="adj1" fmla="val 9000000"/>
            <a:gd name="adj2" fmla="val 16200000"/>
          </a:avLst>
        </a:prstGeom>
        <a:solidFill>
          <a:srgbClr val="FF66FF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Групповые тематические консультации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525672" y="1602720"/>
        <a:ext cx="1978667" cy="1648889"/>
      </dsp:txXfrm>
    </dsp:sp>
    <dsp:sp modelId="{38F38919-88DE-44A9-B429-55684E308F79}">
      <dsp:nvSpPr>
        <dsp:cNvPr id="0" name=""/>
        <dsp:cNvSpPr/>
      </dsp:nvSpPr>
      <dsp:spPr>
        <a:xfrm>
          <a:off x="2769619" y="85742"/>
          <a:ext cx="6226206" cy="622620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75B13-D8BF-41AC-B860-0C510450E713}">
      <dsp:nvSpPr>
        <dsp:cNvPr id="0" name=""/>
        <dsp:cNvSpPr/>
      </dsp:nvSpPr>
      <dsp:spPr>
        <a:xfrm>
          <a:off x="2655058" y="283258"/>
          <a:ext cx="6226206" cy="622620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shade val="90000"/>
            <a:hueOff val="179505"/>
            <a:satOff val="-9018"/>
            <a:lumOff val="231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13E27-4768-4075-9769-36B46867928D}">
      <dsp:nvSpPr>
        <dsp:cNvPr id="0" name=""/>
        <dsp:cNvSpPr/>
      </dsp:nvSpPr>
      <dsp:spPr>
        <a:xfrm>
          <a:off x="2540498" y="85742"/>
          <a:ext cx="6226206" cy="622620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shade val="90000"/>
            <a:hueOff val="179505"/>
            <a:satOff val="-9018"/>
            <a:lumOff val="231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9B809-5A4B-4D71-BA3F-E57CB57B1154}">
      <dsp:nvSpPr>
        <dsp:cNvPr id="0" name=""/>
        <dsp:cNvSpPr/>
      </dsp:nvSpPr>
      <dsp:spPr>
        <a:xfrm>
          <a:off x="3112130" y="428711"/>
          <a:ext cx="5540268" cy="554026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Систематизация и подбор критериев оценивания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031984" y="1602720"/>
        <a:ext cx="1978667" cy="1648889"/>
      </dsp:txXfrm>
    </dsp:sp>
    <dsp:sp modelId="{C1185EDF-D1D7-4A1C-BC9B-697A02AFEF96}">
      <dsp:nvSpPr>
        <dsp:cNvPr id="0" name=""/>
        <dsp:cNvSpPr/>
      </dsp:nvSpPr>
      <dsp:spPr>
        <a:xfrm>
          <a:off x="2998027" y="626578"/>
          <a:ext cx="5540268" cy="5540268"/>
        </a:xfrm>
        <a:prstGeom prst="pie">
          <a:avLst>
            <a:gd name="adj1" fmla="val 1800000"/>
            <a:gd name="adj2" fmla="val 9000000"/>
          </a:avLst>
        </a:prstGeom>
        <a:solidFill>
          <a:srgbClr val="00B0F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Создание условий продуктивной работы экспертных групп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317139" y="4221157"/>
        <a:ext cx="2968001" cy="1451022"/>
      </dsp:txXfrm>
    </dsp:sp>
    <dsp:sp modelId="{EA7A52CC-2E0D-4379-AF1D-554FF940AE4E}">
      <dsp:nvSpPr>
        <dsp:cNvPr id="0" name=""/>
        <dsp:cNvSpPr/>
      </dsp:nvSpPr>
      <dsp:spPr>
        <a:xfrm>
          <a:off x="2883924" y="428711"/>
          <a:ext cx="5540268" cy="5540268"/>
        </a:xfrm>
        <a:prstGeom prst="pie">
          <a:avLst>
            <a:gd name="adj1" fmla="val 9000000"/>
            <a:gd name="adj2" fmla="val 16200000"/>
          </a:avLst>
        </a:prstGeom>
        <a:solidFill>
          <a:srgbClr val="FF66FF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регламента проведения муниципального этапа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525672" y="1602720"/>
        <a:ext cx="1978667" cy="1648889"/>
      </dsp:txXfrm>
    </dsp:sp>
    <dsp:sp modelId="{101ABE55-01F9-4138-808E-8943D35BE726}">
      <dsp:nvSpPr>
        <dsp:cNvPr id="0" name=""/>
        <dsp:cNvSpPr/>
      </dsp:nvSpPr>
      <dsp:spPr>
        <a:xfrm>
          <a:off x="2769619" y="85742"/>
          <a:ext cx="6226206" cy="622620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D8514-787B-413C-ADAA-3D9BBB593C98}">
      <dsp:nvSpPr>
        <dsp:cNvPr id="0" name=""/>
        <dsp:cNvSpPr/>
      </dsp:nvSpPr>
      <dsp:spPr>
        <a:xfrm>
          <a:off x="2655058" y="283258"/>
          <a:ext cx="6226206" cy="622620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shade val="90000"/>
            <a:hueOff val="179505"/>
            <a:satOff val="-9018"/>
            <a:lumOff val="231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E1485-FAA0-4983-AC9B-4132A2BE912E}">
      <dsp:nvSpPr>
        <dsp:cNvPr id="0" name=""/>
        <dsp:cNvSpPr/>
      </dsp:nvSpPr>
      <dsp:spPr>
        <a:xfrm>
          <a:off x="2540498" y="85742"/>
          <a:ext cx="6226206" cy="622620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shade val="90000"/>
            <a:hueOff val="179505"/>
            <a:satOff val="-9018"/>
            <a:lumOff val="231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9B809-5A4B-4D71-BA3F-E57CB57B1154}">
      <dsp:nvSpPr>
        <dsp:cNvPr id="0" name=""/>
        <dsp:cNvSpPr/>
      </dsp:nvSpPr>
      <dsp:spPr>
        <a:xfrm>
          <a:off x="1815148" y="492810"/>
          <a:ext cx="5283240" cy="5283240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Районные этапы Всероссийских конкурсов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(УГ, ЛУ, ПП, СОД)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71238" y="1380898"/>
        <a:ext cx="1698184" cy="1132122"/>
      </dsp:txXfrm>
    </dsp:sp>
    <dsp:sp modelId="{C1185EDF-D1D7-4A1C-BC9B-697A02AFEF96}">
      <dsp:nvSpPr>
        <dsp:cNvPr id="0" name=""/>
        <dsp:cNvSpPr/>
      </dsp:nvSpPr>
      <dsp:spPr>
        <a:xfrm>
          <a:off x="1912314" y="675170"/>
          <a:ext cx="5283240" cy="5283240"/>
        </a:xfrm>
        <a:prstGeom prst="pie">
          <a:avLst>
            <a:gd name="adj1" fmla="val 20520000"/>
            <a:gd name="adj2" fmla="val 3240000"/>
          </a:avLst>
        </a:prstGeom>
        <a:solidFill>
          <a:srgbClr val="00B0F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Аттестация (работа по содержанию заявления)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314972" y="3089108"/>
        <a:ext cx="1572393" cy="1257914"/>
      </dsp:txXfrm>
    </dsp:sp>
    <dsp:sp modelId="{EA7A52CC-2E0D-4379-AF1D-554FF940AE4E}">
      <dsp:nvSpPr>
        <dsp:cNvPr id="0" name=""/>
        <dsp:cNvSpPr/>
      </dsp:nvSpPr>
      <dsp:spPr>
        <a:xfrm>
          <a:off x="1761694" y="730848"/>
          <a:ext cx="5283240" cy="5283240"/>
        </a:xfrm>
        <a:prstGeom prst="pie">
          <a:avLst>
            <a:gd name="adj1" fmla="val 3240000"/>
            <a:gd name="adj2" fmla="val 7560000"/>
          </a:avLst>
        </a:prstGeom>
        <a:solidFill>
          <a:srgbClr val="FF66FF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Муниципальные этапы областных конкурсов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(ПТК, ЛПН, ИТ-педагог и др.)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48565" y="4441695"/>
        <a:ext cx="1509497" cy="1383705"/>
      </dsp:txXfrm>
    </dsp:sp>
    <dsp:sp modelId="{69DB26A0-E669-4E31-9CA2-453BC184124F}">
      <dsp:nvSpPr>
        <dsp:cNvPr id="0" name=""/>
        <dsp:cNvSpPr/>
      </dsp:nvSpPr>
      <dsp:spPr>
        <a:xfrm>
          <a:off x="1642192" y="644052"/>
          <a:ext cx="5283240" cy="5283240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Конкурсы в рамках ПНПО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(ЛУ, НВ, ПУ)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950381" y="3057989"/>
        <a:ext cx="1572393" cy="1257914"/>
      </dsp:txXfrm>
    </dsp:sp>
    <dsp:sp modelId="{998167B7-3B79-40E9-A9E0-66FF757C51E7}">
      <dsp:nvSpPr>
        <dsp:cNvPr id="0" name=""/>
        <dsp:cNvSpPr/>
      </dsp:nvSpPr>
      <dsp:spPr>
        <a:xfrm>
          <a:off x="1033913" y="-138906"/>
          <a:ext cx="6170455" cy="5913319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Клуб молодых специалистов «Призвание»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002087" y="855094"/>
        <a:ext cx="1983360" cy="1267139"/>
      </dsp:txXfrm>
    </dsp:sp>
    <dsp:sp modelId="{8D99A75F-AB86-47AA-9390-428CF6164518}">
      <dsp:nvSpPr>
        <dsp:cNvPr id="0" name=""/>
        <dsp:cNvSpPr/>
      </dsp:nvSpPr>
      <dsp:spPr>
        <a:xfrm>
          <a:off x="1487841" y="165752"/>
          <a:ext cx="5937355" cy="593735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34F26-98DE-4AF2-86B6-DD2372C96409}">
      <dsp:nvSpPr>
        <dsp:cNvPr id="0" name=""/>
        <dsp:cNvSpPr/>
      </dsp:nvSpPr>
      <dsp:spPr>
        <a:xfrm>
          <a:off x="1585621" y="348066"/>
          <a:ext cx="5937355" cy="593735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5">
            <a:shade val="90000"/>
            <a:hueOff val="107703"/>
            <a:satOff val="-5411"/>
            <a:lumOff val="139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B2BE7-7489-4BD1-8BA0-19073D278071}">
      <dsp:nvSpPr>
        <dsp:cNvPr id="0" name=""/>
        <dsp:cNvSpPr/>
      </dsp:nvSpPr>
      <dsp:spPr>
        <a:xfrm>
          <a:off x="1434636" y="404009"/>
          <a:ext cx="5937355" cy="593735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5">
            <a:shade val="90000"/>
            <a:hueOff val="215406"/>
            <a:satOff val="-10822"/>
            <a:lumOff val="277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866BD-56D6-4DA7-ACC7-EDCDAD34EFBC}">
      <dsp:nvSpPr>
        <dsp:cNvPr id="0" name=""/>
        <dsp:cNvSpPr/>
      </dsp:nvSpPr>
      <dsp:spPr>
        <a:xfrm>
          <a:off x="1314769" y="316948"/>
          <a:ext cx="5937355" cy="593735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shade val="90000"/>
            <a:hueOff val="215406"/>
            <a:satOff val="-10822"/>
            <a:lumOff val="277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53E01-D0BB-4A07-A194-D96C8BACCA20}">
      <dsp:nvSpPr>
        <dsp:cNvPr id="0" name=""/>
        <dsp:cNvSpPr/>
      </dsp:nvSpPr>
      <dsp:spPr>
        <a:xfrm rot="159368">
          <a:off x="651056" y="-444910"/>
          <a:ext cx="6733199" cy="671823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5">
            <a:shade val="90000"/>
            <a:hueOff val="107703"/>
            <a:satOff val="-5411"/>
            <a:lumOff val="139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99D7F-1828-46A5-AAD8-06A2B713E3ED}">
      <dsp:nvSpPr>
        <dsp:cNvPr id="0" name=""/>
        <dsp:cNvSpPr/>
      </dsp:nvSpPr>
      <dsp:spPr>
        <a:xfrm>
          <a:off x="4079965" y="756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Сформированная база молодых специалистов и их наставников</a:t>
          </a:r>
          <a:endParaRPr lang="ru-RU" sz="1600" kern="1200" dirty="0"/>
        </a:p>
      </dsp:txBody>
      <dsp:txXfrm>
        <a:off x="4079965" y="119842"/>
        <a:ext cx="5762691" cy="714513"/>
      </dsp:txXfrm>
    </dsp:sp>
    <dsp:sp modelId="{C64BD722-CE0C-4B87-A121-4B8915B267C1}">
      <dsp:nvSpPr>
        <dsp:cNvPr id="0" name=""/>
        <dsp:cNvSpPr/>
      </dsp:nvSpPr>
      <dsp:spPr>
        <a:xfrm>
          <a:off x="0" y="0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информационной базы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(сентябрь)</a:t>
          </a:r>
          <a:endParaRPr lang="ru-RU" sz="1800" b="0" kern="1200" dirty="0"/>
        </a:p>
      </dsp:txBody>
      <dsp:txXfrm>
        <a:off x="46506" y="46506"/>
        <a:ext cx="3986953" cy="859673"/>
      </dsp:txXfrm>
    </dsp:sp>
    <dsp:sp modelId="{C8DD586C-59EE-4A0C-B2E7-600850E96928}">
      <dsp:nvSpPr>
        <dsp:cNvPr id="0" name=""/>
        <dsp:cNvSpPr/>
      </dsp:nvSpPr>
      <dsp:spPr>
        <a:xfrm>
          <a:off x="4079965" y="1048710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Выявленные затруднения в различных аспектах педагогической деятельности у молодых педагогов</a:t>
          </a:r>
          <a:endParaRPr lang="ru-RU" sz="1600" kern="1200" dirty="0"/>
        </a:p>
      </dsp:txBody>
      <dsp:txXfrm>
        <a:off x="4079965" y="1167796"/>
        <a:ext cx="5762691" cy="714513"/>
      </dsp:txXfrm>
    </dsp:sp>
    <dsp:sp modelId="{3253D666-667B-40FD-B409-048790A0A8BF}">
      <dsp:nvSpPr>
        <dsp:cNvPr id="0" name=""/>
        <dsp:cNvSpPr/>
      </dsp:nvSpPr>
      <dsp:spPr>
        <a:xfrm>
          <a:off x="0" y="1048710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Творческая встреча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(октябрь)</a:t>
          </a:r>
          <a:endParaRPr lang="ru-RU" sz="1800" b="0" kern="1200" dirty="0"/>
        </a:p>
      </dsp:txBody>
      <dsp:txXfrm>
        <a:off x="46506" y="1095216"/>
        <a:ext cx="3986953" cy="859673"/>
      </dsp:txXfrm>
    </dsp:sp>
    <dsp:sp modelId="{238E79A6-6832-4411-A36B-C6D40BA3FCAC}">
      <dsp:nvSpPr>
        <dsp:cNvPr id="0" name=""/>
        <dsp:cNvSpPr/>
      </dsp:nvSpPr>
      <dsp:spPr>
        <a:xfrm>
          <a:off x="4079965" y="2096665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Годовой план научно-методического сопровождения молодых специалистов в период профессиональной адаптации</a:t>
          </a:r>
          <a:endParaRPr lang="ru-RU" sz="1600" kern="1200" dirty="0"/>
        </a:p>
      </dsp:txBody>
      <dsp:txXfrm>
        <a:off x="4079965" y="2215751"/>
        <a:ext cx="5762691" cy="714513"/>
      </dsp:txXfrm>
    </dsp:sp>
    <dsp:sp modelId="{9BD56A18-16FB-476A-B046-3DC2C1FBE919}">
      <dsp:nvSpPr>
        <dsp:cNvPr id="0" name=""/>
        <dsp:cNvSpPr/>
      </dsp:nvSpPr>
      <dsp:spPr>
        <a:xfrm>
          <a:off x="0" y="2096665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Мероприятия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(в течение года)</a:t>
          </a:r>
          <a:endParaRPr lang="ru-RU" sz="1800" b="0" kern="1200" dirty="0"/>
        </a:p>
      </dsp:txBody>
      <dsp:txXfrm>
        <a:off x="46506" y="2143171"/>
        <a:ext cx="3986953" cy="859673"/>
      </dsp:txXfrm>
    </dsp:sp>
    <dsp:sp modelId="{05F32322-11EE-4231-B06E-ADBECD0D368B}">
      <dsp:nvSpPr>
        <dsp:cNvPr id="0" name=""/>
        <dsp:cNvSpPr/>
      </dsp:nvSpPr>
      <dsp:spPr>
        <a:xfrm>
          <a:off x="4079965" y="3144619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Анализ готовности молодых педагогов обобщать и представлять педагогический опыт</a:t>
          </a:r>
          <a:endParaRPr lang="ru-RU" sz="1600" kern="1200" dirty="0"/>
        </a:p>
      </dsp:txBody>
      <dsp:txXfrm>
        <a:off x="4079965" y="3263705"/>
        <a:ext cx="5762691" cy="714513"/>
      </dsp:txXfrm>
    </dsp:sp>
    <dsp:sp modelId="{75C55FAA-A52D-4478-9528-2EE2207946C2}">
      <dsp:nvSpPr>
        <dsp:cNvPr id="0" name=""/>
        <dsp:cNvSpPr/>
      </dsp:nvSpPr>
      <dsp:spPr>
        <a:xfrm>
          <a:off x="0" y="3144619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Фестиваль </a:t>
          </a:r>
          <a:br>
            <a:rPr lang="ru-RU" sz="1800" b="1" kern="1200" dirty="0" smtClean="0"/>
          </a:br>
          <a:r>
            <a:rPr lang="ru-RU" sz="1800" b="1" kern="1200" dirty="0" smtClean="0"/>
            <a:t>«Моё первое открытие»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(март)</a:t>
          </a:r>
          <a:endParaRPr lang="ru-RU" sz="1800" b="0" kern="1200" dirty="0"/>
        </a:p>
      </dsp:txBody>
      <dsp:txXfrm>
        <a:off x="46506" y="3191125"/>
        <a:ext cx="3986953" cy="859673"/>
      </dsp:txXfrm>
    </dsp:sp>
    <dsp:sp modelId="{A94B172E-C667-478D-8DC7-942C2BAF2091}">
      <dsp:nvSpPr>
        <dsp:cNvPr id="0" name=""/>
        <dsp:cNvSpPr/>
      </dsp:nvSpPr>
      <dsp:spPr>
        <a:xfrm>
          <a:off x="4079965" y="4192574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Творческая работа, победившая на фестивале с учетом замечаний</a:t>
          </a:r>
          <a:endParaRPr lang="ru-RU" sz="1600" kern="1200" dirty="0"/>
        </a:p>
      </dsp:txBody>
      <dsp:txXfrm>
        <a:off x="4079965" y="4311660"/>
        <a:ext cx="5762691" cy="714513"/>
      </dsp:txXfrm>
    </dsp:sp>
    <dsp:sp modelId="{4DD5867A-4DD1-4E85-8255-3E99E898D3AE}">
      <dsp:nvSpPr>
        <dsp:cNvPr id="0" name=""/>
        <dsp:cNvSpPr/>
      </dsp:nvSpPr>
      <dsp:spPr>
        <a:xfrm>
          <a:off x="0" y="4192574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Областной конкурс </a:t>
          </a:r>
          <a:br>
            <a:rPr lang="ru-RU" sz="1800" b="1" kern="1200" dirty="0" smtClean="0"/>
          </a:br>
          <a:r>
            <a:rPr lang="ru-RU" sz="1800" b="1" kern="1200" dirty="0" smtClean="0"/>
            <a:t>«Новая волна»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(май/август)</a:t>
          </a:r>
          <a:endParaRPr lang="ru-RU" sz="1800" b="0" kern="1200" dirty="0"/>
        </a:p>
      </dsp:txBody>
      <dsp:txXfrm>
        <a:off x="46506" y="4239080"/>
        <a:ext cx="3986953" cy="859673"/>
      </dsp:txXfrm>
    </dsp:sp>
    <dsp:sp modelId="{400F94E5-2EBB-43E5-994A-8E466EF5FFE3}">
      <dsp:nvSpPr>
        <dsp:cNvPr id="0" name=""/>
        <dsp:cNvSpPr/>
      </dsp:nvSpPr>
      <dsp:spPr>
        <a:xfrm>
          <a:off x="4079965" y="5240528"/>
          <a:ext cx="6119948" cy="952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Конкурсная работа, представленная  в определенном жанре (описание системы работы)</a:t>
          </a:r>
          <a:endParaRPr lang="ru-RU" sz="1600" kern="1200" dirty="0"/>
        </a:p>
      </dsp:txBody>
      <dsp:txXfrm>
        <a:off x="4079965" y="5359614"/>
        <a:ext cx="5762691" cy="714513"/>
      </dsp:txXfrm>
    </dsp:sp>
    <dsp:sp modelId="{A07C4E45-3196-4139-B268-C2DD218E9135}">
      <dsp:nvSpPr>
        <dsp:cNvPr id="0" name=""/>
        <dsp:cNvSpPr/>
      </dsp:nvSpPr>
      <dsp:spPr>
        <a:xfrm>
          <a:off x="0" y="5240528"/>
          <a:ext cx="4079965" cy="952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Конкурсы профессионального мастерства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(УГ, ЛУ, ПТК, НПУ, ИТ-педагог и др.)</a:t>
          </a:r>
          <a:endParaRPr lang="ru-RU" sz="1600" b="0" kern="1200" dirty="0"/>
        </a:p>
      </dsp:txBody>
      <dsp:txXfrm>
        <a:off x="46506" y="5287034"/>
        <a:ext cx="3986953" cy="8596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99D7F-1828-46A5-AAD8-06A2B713E3ED}">
      <dsp:nvSpPr>
        <dsp:cNvPr id="0" name=""/>
        <dsp:cNvSpPr/>
      </dsp:nvSpPr>
      <dsp:spPr>
        <a:xfrm>
          <a:off x="4079965" y="4387"/>
          <a:ext cx="6119948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Пополнение базы данных молодых специалистов и их наставников</a:t>
          </a:r>
          <a:endParaRPr lang="ru-RU" sz="1600" kern="1200" dirty="0"/>
        </a:p>
      </dsp:txBody>
      <dsp:txXfrm>
        <a:off x="4079965" y="120448"/>
        <a:ext cx="5771764" cy="696368"/>
      </dsp:txXfrm>
    </dsp:sp>
    <dsp:sp modelId="{C64BD722-CE0C-4B87-A121-4B8915B267C1}">
      <dsp:nvSpPr>
        <dsp:cNvPr id="0" name=""/>
        <dsp:cNvSpPr/>
      </dsp:nvSpPr>
      <dsp:spPr>
        <a:xfrm>
          <a:off x="0" y="0"/>
          <a:ext cx="4079965" cy="92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базы данных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(сентябрь)</a:t>
          </a:r>
          <a:endParaRPr lang="ru-RU" sz="1800" b="0" kern="1200" dirty="0"/>
        </a:p>
      </dsp:txBody>
      <dsp:txXfrm>
        <a:off x="45325" y="45325"/>
        <a:ext cx="3989315" cy="837840"/>
      </dsp:txXfrm>
    </dsp:sp>
    <dsp:sp modelId="{C8DD586C-59EE-4A0C-B2E7-600850E96928}">
      <dsp:nvSpPr>
        <dsp:cNvPr id="0" name=""/>
        <dsp:cNvSpPr/>
      </dsp:nvSpPr>
      <dsp:spPr>
        <a:xfrm>
          <a:off x="4079965" y="1025726"/>
          <a:ext cx="6119948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Фиксация </a:t>
          </a:r>
          <a:r>
            <a:rPr lang="ru-RU" sz="1600" kern="1200" dirty="0" smtClean="0"/>
            <a:t>затруднений в различных аспектах педагогической деятельности у молодых педагогов</a:t>
          </a:r>
          <a:endParaRPr lang="ru-RU" sz="1600" kern="1200" dirty="0"/>
        </a:p>
      </dsp:txBody>
      <dsp:txXfrm>
        <a:off x="4079965" y="1141787"/>
        <a:ext cx="5771764" cy="696368"/>
      </dsp:txXfrm>
    </dsp:sp>
    <dsp:sp modelId="{3253D666-667B-40FD-B409-048790A0A8BF}">
      <dsp:nvSpPr>
        <dsp:cNvPr id="0" name=""/>
        <dsp:cNvSpPr/>
      </dsp:nvSpPr>
      <dsp:spPr>
        <a:xfrm>
          <a:off x="0" y="1025726"/>
          <a:ext cx="4079965" cy="92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Творческая встреча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(октябрь)</a:t>
          </a:r>
          <a:endParaRPr lang="ru-RU" sz="1800" b="0" kern="1200" dirty="0"/>
        </a:p>
      </dsp:txBody>
      <dsp:txXfrm>
        <a:off x="45325" y="1071051"/>
        <a:ext cx="3989315" cy="837840"/>
      </dsp:txXfrm>
    </dsp:sp>
    <dsp:sp modelId="{238E79A6-6832-4411-A36B-C6D40BA3FCAC}">
      <dsp:nvSpPr>
        <dsp:cNvPr id="0" name=""/>
        <dsp:cNvSpPr/>
      </dsp:nvSpPr>
      <dsp:spPr>
        <a:xfrm>
          <a:off x="4079965" y="2047066"/>
          <a:ext cx="6119948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Реализация плана методического сопровождения молодых специалистов в период профессиональной адаптации</a:t>
          </a:r>
          <a:endParaRPr lang="ru-RU" sz="1600" kern="1200" dirty="0"/>
        </a:p>
      </dsp:txBody>
      <dsp:txXfrm>
        <a:off x="4079965" y="2163127"/>
        <a:ext cx="5771764" cy="696368"/>
      </dsp:txXfrm>
    </dsp:sp>
    <dsp:sp modelId="{9BD56A18-16FB-476A-B046-3DC2C1FBE919}">
      <dsp:nvSpPr>
        <dsp:cNvPr id="0" name=""/>
        <dsp:cNvSpPr/>
      </dsp:nvSpPr>
      <dsp:spPr>
        <a:xfrm>
          <a:off x="0" y="2047066"/>
          <a:ext cx="4079965" cy="92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Мероприятия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(в течение года)</a:t>
          </a:r>
          <a:endParaRPr lang="ru-RU" sz="1800" b="0" kern="1200" dirty="0"/>
        </a:p>
      </dsp:txBody>
      <dsp:txXfrm>
        <a:off x="45325" y="2092391"/>
        <a:ext cx="3989315" cy="837840"/>
      </dsp:txXfrm>
    </dsp:sp>
    <dsp:sp modelId="{05F32322-11EE-4231-B06E-ADBECD0D368B}">
      <dsp:nvSpPr>
        <dsp:cNvPr id="0" name=""/>
        <dsp:cNvSpPr/>
      </dsp:nvSpPr>
      <dsp:spPr>
        <a:xfrm>
          <a:off x="4079965" y="3068406"/>
          <a:ext cx="6119948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Анализ готовности молодых педагогов обобщать и представлять педагогический опыт: участие в фестивале (выявление лучших творческих работ)</a:t>
          </a:r>
          <a:endParaRPr lang="ru-RU" sz="1600" kern="1200" dirty="0"/>
        </a:p>
      </dsp:txBody>
      <dsp:txXfrm>
        <a:off x="4079965" y="3184467"/>
        <a:ext cx="5771764" cy="696368"/>
      </dsp:txXfrm>
    </dsp:sp>
    <dsp:sp modelId="{75C55FAA-A52D-4478-9528-2EE2207946C2}">
      <dsp:nvSpPr>
        <dsp:cNvPr id="0" name=""/>
        <dsp:cNvSpPr/>
      </dsp:nvSpPr>
      <dsp:spPr>
        <a:xfrm>
          <a:off x="0" y="3068406"/>
          <a:ext cx="4079965" cy="92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Фестиваль </a:t>
          </a:r>
          <a:br>
            <a:rPr lang="ru-RU" sz="1800" b="1" kern="1200" dirty="0" smtClean="0"/>
          </a:br>
          <a:r>
            <a:rPr lang="ru-RU" sz="1800" b="1" kern="1200" dirty="0" smtClean="0"/>
            <a:t>«Моё первое открытие»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(март)</a:t>
          </a:r>
          <a:endParaRPr lang="ru-RU" sz="1800" b="0" kern="1200" dirty="0"/>
        </a:p>
      </dsp:txBody>
      <dsp:txXfrm>
        <a:off x="45325" y="3113731"/>
        <a:ext cx="3989315" cy="837840"/>
      </dsp:txXfrm>
    </dsp:sp>
    <dsp:sp modelId="{A94B172E-C667-478D-8DC7-942C2BAF2091}">
      <dsp:nvSpPr>
        <dsp:cNvPr id="0" name=""/>
        <dsp:cNvSpPr/>
      </dsp:nvSpPr>
      <dsp:spPr>
        <a:xfrm>
          <a:off x="4079965" y="4089746"/>
          <a:ext cx="6119948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Сопровождение молодых специалистов-победителей фестиваля «Моё первое </a:t>
          </a:r>
          <a:r>
            <a:rPr lang="ru-RU" sz="1600" kern="1200" dirty="0" smtClean="0"/>
            <a:t>открытие»</a:t>
          </a:r>
          <a:endParaRPr lang="ru-RU" sz="1600" kern="1200" dirty="0"/>
        </a:p>
      </dsp:txBody>
      <dsp:txXfrm>
        <a:off x="4079965" y="4205807"/>
        <a:ext cx="5771764" cy="696368"/>
      </dsp:txXfrm>
    </dsp:sp>
    <dsp:sp modelId="{4DD5867A-4DD1-4E85-8255-3E99E898D3AE}">
      <dsp:nvSpPr>
        <dsp:cNvPr id="0" name=""/>
        <dsp:cNvSpPr/>
      </dsp:nvSpPr>
      <dsp:spPr>
        <a:xfrm>
          <a:off x="0" y="4089746"/>
          <a:ext cx="4079965" cy="928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Областной конкурс </a:t>
          </a:r>
          <a:br>
            <a:rPr lang="ru-RU" sz="1800" b="1" kern="1200" dirty="0" smtClean="0"/>
          </a:br>
          <a:r>
            <a:rPr lang="ru-RU" sz="1800" b="1" kern="1200" dirty="0" smtClean="0"/>
            <a:t>«Новая волна»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(май/август)</a:t>
          </a:r>
          <a:endParaRPr lang="ru-RU" sz="1800" b="0" kern="1200" dirty="0"/>
        </a:p>
      </dsp:txBody>
      <dsp:txXfrm>
        <a:off x="45325" y="4135071"/>
        <a:ext cx="3989315" cy="837840"/>
      </dsp:txXfrm>
    </dsp:sp>
    <dsp:sp modelId="{400F94E5-2EBB-43E5-994A-8E466EF5FFE3}">
      <dsp:nvSpPr>
        <dsp:cNvPr id="0" name=""/>
        <dsp:cNvSpPr/>
      </dsp:nvSpPr>
      <dsp:spPr>
        <a:xfrm>
          <a:off x="4080961" y="5186089"/>
          <a:ext cx="6113971" cy="9284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Сопровождение педагогов в рамках конкурсов профессионального мастерства</a:t>
          </a:r>
          <a:endParaRPr lang="ru-RU" sz="1600" kern="1200" dirty="0"/>
        </a:p>
      </dsp:txBody>
      <dsp:txXfrm>
        <a:off x="4080961" y="5302150"/>
        <a:ext cx="5765787" cy="696368"/>
      </dsp:txXfrm>
    </dsp:sp>
    <dsp:sp modelId="{A07C4E45-3196-4139-B268-C2DD218E9135}">
      <dsp:nvSpPr>
        <dsp:cNvPr id="0" name=""/>
        <dsp:cNvSpPr/>
      </dsp:nvSpPr>
      <dsp:spPr>
        <a:xfrm>
          <a:off x="4980" y="5111086"/>
          <a:ext cx="4075981" cy="1078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Конкурсы профессионального мастерства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(УГ, ЛУ, ПТК, НПУ, ИТ-педагог и др.)</a:t>
          </a:r>
          <a:endParaRPr lang="ru-RU" sz="1600" b="0" kern="1200" dirty="0"/>
        </a:p>
      </dsp:txBody>
      <dsp:txXfrm>
        <a:off x="57628" y="5163734"/>
        <a:ext cx="3970685" cy="973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EA61D-8534-4CA6-9030-B9E6CF8DE968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464853D6-081C-4D6B-B9A5-8C429653A8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1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1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98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4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13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0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21496-224B-4F83-B298-5265811C877F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31909-BBE4-485B-A001-AD9CA3B6BE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0DA7BC-A94F-42B1-AB1C-706CD0387638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7820E-38D4-4455-8E62-C1986A8D21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06F8-2274-4FF4-A4A6-ED83251008F6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D832C-7A20-469A-9C95-6E7CCD30D0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3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83E9-7709-4BAD-AF7C-8E9AD62746A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9934761A-EE5C-4DE3-B5DF-537ACCA36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3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80D21-0431-42EC-AFCF-6711935BB96E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61E6196D-B70C-45F8-8C25-6E3D08E444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20DCC-43FA-4B44-9BB6-91410EA040EF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28B0F6D-2087-4B9B-8235-36B75AEFC4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ACF44-874E-41E1-A655-7E03E737B996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33199-1145-4028-9665-1427C9BAD5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4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8294F-50D1-433A-B945-94131A078A92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54607-B1CE-4FEC-9FF5-F5743CFD1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2EA28-4426-4F65-A4BD-47AC3770B5B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8C2F5-A7C5-42B5-8DE9-F4A8857107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0CBBD-0CC6-456E-9804-8DF52D705C0B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548A771D-8775-4687-89FA-DEC26D119F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2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11BC42-54B6-4CC3-8C76-4E458C5F32E9}" type="datetimeFigureOut">
              <a:rPr lang="en-US" smtClean="0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864FA96-5397-49B7-9CB7-F36C9AF7BE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0" r:id="rId1"/>
    <p:sldLayoutId id="2147484921" r:id="rId2"/>
    <p:sldLayoutId id="2147484922" r:id="rId3"/>
    <p:sldLayoutId id="2147484923" r:id="rId4"/>
    <p:sldLayoutId id="2147484924" r:id="rId5"/>
    <p:sldLayoutId id="2147484925" r:id="rId6"/>
    <p:sldLayoutId id="2147484926" r:id="rId7"/>
    <p:sldLayoutId id="2147484927" r:id="rId8"/>
    <p:sldLayoutId id="2147484928" r:id="rId9"/>
    <p:sldLayoutId id="2147484929" r:id="rId10"/>
    <p:sldLayoutId id="2147484930" r:id="rId11"/>
    <p:sldLayoutId id="2147484931" r:id="rId12"/>
    <p:sldLayoutId id="2147484932" r:id="rId13"/>
    <p:sldLayoutId id="2147484933" r:id="rId14"/>
    <p:sldLayoutId id="2147484934" r:id="rId15"/>
    <p:sldLayoutId id="21474849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2821678" y="5326912"/>
            <a:ext cx="6896180" cy="1222744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Из опыта работы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научно-методического отдела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МАОУ ДПО ИПК г. Новокузнецка</a:t>
            </a: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938636" y="990600"/>
            <a:ext cx="6896180" cy="3712029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ru-RU" sz="3200" b="1" i="1" dirty="0" smtClean="0">
                <a:solidFill>
                  <a:schemeClr val="tx1"/>
                </a:solidFill>
              </a:rPr>
              <a:t>Система конкурсного движения муниципального уровня как средство повышения мотивации саморазвития педагогических работников Новокузнецкого ГО</a:t>
            </a:r>
          </a:p>
        </p:txBody>
      </p:sp>
    </p:spTree>
    <p:extLst>
      <p:ext uri="{BB962C8B-B14F-4D97-AF65-F5344CB8AC3E}">
        <p14:creationId xmlns:p14="http://schemas.microsoft.com/office/powerpoint/2010/main" val="2443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9" y="774154"/>
            <a:ext cx="6585674" cy="4059103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/>
              <a:t>Анкетирование</a:t>
            </a:r>
          </a:p>
          <a:p>
            <a:pPr marL="285750" lvl="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 smtClean="0"/>
              <a:t>Заполнение карт </a:t>
            </a:r>
            <a:r>
              <a:rPr lang="ru-RU" sz="2400" b="1" i="1" dirty="0"/>
              <a:t>затруднений </a:t>
            </a:r>
            <a:endParaRPr lang="ru-RU" sz="2400" b="1" i="1" dirty="0" smtClean="0"/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C00000"/>
                </a:solidFill>
              </a:rPr>
              <a:t>определяется степень </a:t>
            </a:r>
            <a:r>
              <a:rPr lang="ru-RU" sz="2400" b="1" i="1" dirty="0">
                <a:solidFill>
                  <a:srgbClr val="C00000"/>
                </a:solidFill>
              </a:rPr>
              <a:t>затруднения в различных аспектах педагогической деятельности у молодых </a:t>
            </a:r>
            <a:r>
              <a:rPr lang="ru-RU" sz="2400" b="1" i="1" dirty="0" smtClean="0">
                <a:solidFill>
                  <a:srgbClr val="C00000"/>
                </a:solidFill>
              </a:rPr>
              <a:t>педагогов</a:t>
            </a:r>
          </a:p>
          <a:p>
            <a:pPr marL="285750" lvl="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tx1"/>
                </a:solidFill>
              </a:rPr>
              <a:t>Памятка </a:t>
            </a:r>
            <a:r>
              <a:rPr lang="ru-RU" sz="2400" b="1" i="1" dirty="0">
                <a:solidFill>
                  <a:schemeClr val="tx1"/>
                </a:solidFill>
              </a:rPr>
              <a:t>молодому специалисту (информация о мероприятиях</a:t>
            </a:r>
            <a:r>
              <a:rPr lang="ru-RU" sz="2400" b="1" i="1" dirty="0" smtClean="0">
                <a:solidFill>
                  <a:schemeClr val="tx1"/>
                </a:solidFill>
              </a:rPr>
              <a:t>)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64298" y="774154"/>
            <a:ext cx="4488703" cy="1370332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</a:rPr>
              <a:t>Творческая встреча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(октябрь):</a:t>
            </a:r>
            <a:endParaRPr lang="ru-RU" sz="24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825011" y="5018314"/>
            <a:ext cx="8342245" cy="1654629"/>
          </a:xfrm>
          <a:prstGeom prst="homePlate">
            <a:avLst>
              <a:gd name="adj" fmla="val 16569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Тематика творческих встреч: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«Мы </a:t>
            </a:r>
            <a:r>
              <a:rPr lang="ru-RU" sz="2000" dirty="0">
                <a:solidFill>
                  <a:schemeClr val="tx1"/>
                </a:solidFill>
              </a:rPr>
              <a:t>все такие разные и такие </a:t>
            </a:r>
            <a:r>
              <a:rPr lang="ru-RU" sz="2000" dirty="0" smtClean="0">
                <a:solidFill>
                  <a:schemeClr val="tx1"/>
                </a:solidFill>
              </a:rPr>
              <a:t>похожие»</a:t>
            </a:r>
            <a:endParaRPr lang="ru-RU" sz="20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Первые шаги в профессию</a:t>
            </a:r>
            <a:r>
              <a:rPr lang="ru-RU" sz="2000" dirty="0" smtClean="0">
                <a:solidFill>
                  <a:schemeClr val="tx1"/>
                </a:solidFill>
              </a:rPr>
              <a:t>» 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«</a:t>
            </a:r>
            <a:r>
              <a:rPr lang="ru-RU" sz="2000" dirty="0"/>
              <a:t>Молодость – опыт – </a:t>
            </a:r>
            <a:r>
              <a:rPr lang="ru-RU" sz="2000" dirty="0" smtClean="0"/>
              <a:t> </a:t>
            </a:r>
            <a:r>
              <a:rPr lang="ru-RU" sz="2000" dirty="0"/>
              <a:t>надежда</a:t>
            </a:r>
            <a:r>
              <a:rPr lang="ru-RU" sz="2000" dirty="0" smtClean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8250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8" y="774154"/>
            <a:ext cx="6587771" cy="4570732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719138" indent="-360363"/>
            <a:r>
              <a:rPr lang="ru-RU" sz="2400" i="1" dirty="0"/>
              <a:t>По результатам анкетирования </a:t>
            </a:r>
            <a:r>
              <a:rPr lang="ru-RU" sz="2400" i="1" dirty="0" smtClean="0"/>
              <a:t>определяются </a:t>
            </a:r>
            <a:r>
              <a:rPr lang="ru-RU" sz="2400" b="1" i="1" dirty="0" smtClean="0"/>
              <a:t>темы ПК, </a:t>
            </a:r>
            <a:r>
              <a:rPr lang="ru-RU" sz="2400" b="1" i="1" dirty="0"/>
              <a:t>актуальные для молодых </a:t>
            </a:r>
            <a:r>
              <a:rPr lang="ru-RU" sz="2400" b="1" i="1" dirty="0" smtClean="0"/>
              <a:t>педагогов.</a:t>
            </a:r>
          </a:p>
          <a:p>
            <a:pPr marL="719138" indent="-360363" algn="ctr"/>
            <a:r>
              <a:rPr lang="ru-RU" sz="2400" b="1" i="1" dirty="0" smtClean="0"/>
              <a:t>2018/2019 уч. год</a:t>
            </a:r>
            <a:r>
              <a:rPr lang="ru-RU" sz="2400" i="1" dirty="0" smtClean="0"/>
              <a:t>: </a:t>
            </a:r>
            <a:endParaRPr lang="ru-RU" sz="2400" i="1" dirty="0"/>
          </a:p>
          <a:p>
            <a:pPr marL="719138" lvl="0" indent="-360363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Проектирование личностно-профессионального развития;</a:t>
            </a:r>
          </a:p>
          <a:p>
            <a:pPr marL="719138" lvl="0" indent="-360363">
              <a:buFont typeface="Arial" pitchFamily="34" charset="0"/>
              <a:buChar char="•"/>
            </a:pPr>
            <a:r>
              <a:rPr lang="ru-RU" sz="2400" i="1" dirty="0"/>
              <a:t>Организация учебно-исследовательской деятельности обучающихся;</a:t>
            </a:r>
          </a:p>
          <a:p>
            <a:pPr marL="719138" lvl="0" indent="-360363">
              <a:buFont typeface="Arial" pitchFamily="34" charset="0"/>
              <a:buChar char="•"/>
            </a:pPr>
            <a:r>
              <a:rPr lang="ru-RU" sz="2400" b="1" i="1" dirty="0">
                <a:solidFill>
                  <a:srgbClr val="C00000"/>
                </a:solidFill>
              </a:rPr>
              <a:t>Педагогическое проектирование.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464298" y="774154"/>
            <a:ext cx="4488703" cy="1370332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</a:rPr>
              <a:t>Творческая встреча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(октябрь):</a:t>
            </a:r>
            <a:endParaRPr lang="ru-RU" sz="24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7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9" y="774154"/>
            <a:ext cx="6585674" cy="3754303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58775" lvl="1" indent="-358775" defTabSz="4889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har char="••"/>
            </a:pPr>
            <a:r>
              <a:rPr lang="ru-RU" sz="2400" b="1" i="1" dirty="0" smtClean="0"/>
              <a:t>Семинары </a:t>
            </a:r>
            <a:r>
              <a:rPr lang="ru-RU" sz="2400" b="1" i="1" dirty="0"/>
              <a:t>различной </a:t>
            </a:r>
            <a:r>
              <a:rPr lang="ru-RU" sz="2400" b="1" i="1" dirty="0" smtClean="0"/>
              <a:t>тематики</a:t>
            </a:r>
          </a:p>
          <a:p>
            <a:pPr marL="358775" lvl="1" indent="-358775" defTabSz="4889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har char="••"/>
            </a:pPr>
            <a:r>
              <a:rPr lang="ru-RU" sz="2400" b="1" i="1" dirty="0" smtClean="0"/>
              <a:t>Круглые столы</a:t>
            </a:r>
          </a:p>
          <a:p>
            <a:pPr marL="358775" lvl="1" indent="-358775" defTabSz="4889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har char="••"/>
            </a:pPr>
            <a:r>
              <a:rPr lang="ru-RU" sz="2400" b="1" i="1" dirty="0" smtClean="0"/>
              <a:t>Мастер-классы </a:t>
            </a:r>
            <a:r>
              <a:rPr lang="ru-RU" sz="2400" b="1" i="1" dirty="0"/>
              <a:t>победителей конкурсов, </a:t>
            </a:r>
            <a:r>
              <a:rPr lang="ru-RU" sz="2400" b="1" i="1" dirty="0" smtClean="0"/>
              <a:t>педагогов-наставников</a:t>
            </a:r>
          </a:p>
          <a:p>
            <a:pPr marL="358775" lvl="1" indent="-358775" defTabSz="4889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har char="••"/>
            </a:pPr>
            <a:r>
              <a:rPr lang="ru-RU" sz="2400" b="1" i="1" dirty="0" smtClean="0"/>
              <a:t>Психологические </a:t>
            </a:r>
            <a:r>
              <a:rPr lang="ru-RU" sz="2400" b="1" i="1" dirty="0"/>
              <a:t>тренинги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i="1" dirty="0" smtClean="0"/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4746170" y="5769430"/>
            <a:ext cx="7206343" cy="979496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методисты НМО, преподаватели кафедр ИПК,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победители конкурсов, педагоги-наставники 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464298" y="774154"/>
            <a:ext cx="4488703" cy="2567760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Мероприятия по сопровождению молодых специалистов </a:t>
            </a: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(</a:t>
            </a:r>
            <a:r>
              <a:rPr lang="ru-RU" sz="2400" i="1" dirty="0">
                <a:solidFill>
                  <a:schemeClr val="bg1"/>
                </a:solidFill>
              </a:rPr>
              <a:t>октябрь – апрель</a:t>
            </a:r>
            <a:r>
              <a:rPr lang="ru-RU" sz="2400" i="1" dirty="0" smtClean="0">
                <a:solidFill>
                  <a:schemeClr val="bg1"/>
                </a:solidFill>
              </a:rPr>
              <a:t>):</a:t>
            </a:r>
            <a:endParaRPr lang="ru-RU" sz="24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9" y="774154"/>
            <a:ext cx="6585674" cy="4200617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tx1"/>
                </a:solidFill>
              </a:rPr>
              <a:t>Сведения о современном образовании 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аттестации педагогических работников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Специфика участия в конкурсах профессионального мастерства</a:t>
            </a:r>
          </a:p>
          <a:p>
            <a:pPr marL="2857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Специфика </a:t>
            </a:r>
            <a:r>
              <a:rPr lang="ru-RU" sz="2800" b="1" i="1" dirty="0">
                <a:solidFill>
                  <a:srgbClr val="C00000"/>
                </a:solidFill>
              </a:rPr>
              <a:t>представления педагогического опыта</a:t>
            </a:r>
            <a:endParaRPr lang="ru-RU" sz="2800" b="1" i="1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464298" y="774154"/>
            <a:ext cx="4488703" cy="2567760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</a:rPr>
              <a:t>Содержание мероприятий </a:t>
            </a:r>
            <a:r>
              <a:rPr lang="ru-RU" sz="2400" b="1" i="1" dirty="0">
                <a:solidFill>
                  <a:schemeClr val="bg1"/>
                </a:solidFill>
              </a:rPr>
              <a:t>по сопровождению молодых </a:t>
            </a:r>
            <a:r>
              <a:rPr lang="ru-RU" sz="2400" b="1" i="1" dirty="0" smtClean="0">
                <a:solidFill>
                  <a:schemeClr val="bg1"/>
                </a:solidFill>
              </a:rPr>
              <a:t>специалистов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(</a:t>
            </a:r>
            <a:r>
              <a:rPr lang="ru-RU" sz="2400" i="1" dirty="0">
                <a:solidFill>
                  <a:schemeClr val="bg1"/>
                </a:solidFill>
              </a:rPr>
              <a:t>октябрь – апрель</a:t>
            </a:r>
            <a:r>
              <a:rPr lang="ru-RU" sz="2400" i="1" dirty="0" smtClean="0">
                <a:solidFill>
                  <a:schemeClr val="bg1"/>
                </a:solidFill>
              </a:rPr>
              <a:t>):</a:t>
            </a:r>
            <a:endParaRPr lang="ru-RU" sz="24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9" y="774155"/>
            <a:ext cx="6585674" cy="3046732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4625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200" b="1" i="1" u="sng" dirty="0" smtClean="0">
                <a:solidFill>
                  <a:schemeClr val="tx1"/>
                </a:solidFill>
              </a:rPr>
              <a:t>Цель проведения: </a:t>
            </a:r>
          </a:p>
          <a:p>
            <a:pPr marL="174625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200" b="1" i="1" dirty="0" smtClean="0">
                <a:solidFill>
                  <a:srgbClr val="C00000"/>
                </a:solidFill>
              </a:rPr>
              <a:t>оценка </a:t>
            </a:r>
            <a:r>
              <a:rPr lang="ru-RU" sz="2200" b="1" i="1" dirty="0">
                <a:solidFill>
                  <a:srgbClr val="C00000"/>
                </a:solidFill>
              </a:rPr>
              <a:t>уровня</a:t>
            </a:r>
            <a:r>
              <a:rPr lang="ru-RU" sz="2200" b="1" i="1" dirty="0"/>
              <a:t> </a:t>
            </a:r>
            <a:r>
              <a:rPr lang="ru-RU" sz="2200" b="1" i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sz="2200" b="1" i="1" dirty="0">
                <a:solidFill>
                  <a:srgbClr val="C00000"/>
                </a:solidFill>
              </a:rPr>
              <a:t> профессиональных умений </a:t>
            </a:r>
            <a:r>
              <a:rPr lang="ru-RU" sz="2200" b="1" i="1" dirty="0"/>
              <a:t>молодых специалистов с точки зрения </a:t>
            </a:r>
            <a:r>
              <a:rPr lang="ru-RU" sz="2200" b="1" i="1" dirty="0">
                <a:solidFill>
                  <a:srgbClr val="C00000"/>
                </a:solidFill>
              </a:rPr>
              <a:t>готовности </a:t>
            </a:r>
            <a:r>
              <a:rPr lang="ru-RU" sz="2200" b="1" i="1" dirty="0" smtClean="0">
                <a:solidFill>
                  <a:srgbClr val="C00000"/>
                </a:solidFill>
              </a:rPr>
              <a:t>делиться </a:t>
            </a:r>
            <a:r>
              <a:rPr lang="ru-RU" sz="2200" b="1" i="1" dirty="0">
                <a:solidFill>
                  <a:srgbClr val="C00000"/>
                </a:solidFill>
              </a:rPr>
              <a:t>своим </a:t>
            </a:r>
            <a:r>
              <a:rPr lang="ru-RU" sz="2200" b="1" i="1" dirty="0" smtClean="0">
                <a:solidFill>
                  <a:srgbClr val="C00000"/>
                </a:solidFill>
              </a:rPr>
              <a:t>педагогическим </a:t>
            </a:r>
            <a:r>
              <a:rPr lang="ru-RU" sz="2200" b="1" i="1" dirty="0">
                <a:solidFill>
                  <a:srgbClr val="C00000"/>
                </a:solidFill>
              </a:rPr>
              <a:t>опытом</a:t>
            </a:r>
            <a:r>
              <a:rPr lang="ru-RU" sz="2200" b="1" i="1" dirty="0"/>
              <a:t>, полученным в течение учебного </a:t>
            </a:r>
            <a:r>
              <a:rPr lang="ru-RU" sz="2200" b="1" i="1" dirty="0" smtClean="0"/>
              <a:t>года. </a:t>
            </a: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3233240" y="4474028"/>
            <a:ext cx="7195273" cy="1905000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4625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200" b="1" i="1" dirty="0" smtClean="0"/>
              <a:t>Фестиваль </a:t>
            </a:r>
            <a:r>
              <a:rPr lang="ru-RU" sz="2200" b="1" i="1" dirty="0"/>
              <a:t>педагогических идей «Мое первое открытие</a:t>
            </a:r>
            <a:r>
              <a:rPr lang="ru-RU" sz="2200" b="1" i="1" dirty="0" smtClean="0"/>
              <a:t>» является </a:t>
            </a:r>
            <a:r>
              <a:rPr lang="ru-RU" sz="2200" b="1" i="1" u="sng" dirty="0"/>
              <a:t>«выпускным экзаменом»</a:t>
            </a:r>
            <a:r>
              <a:rPr lang="ru-RU" sz="2200" b="1" i="1" dirty="0"/>
              <a:t> для молодых </a:t>
            </a:r>
            <a:r>
              <a:rPr lang="ru-RU" sz="2200" b="1" i="1" dirty="0" smtClean="0"/>
              <a:t>педагогов. 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464298" y="774154"/>
            <a:ext cx="4488703" cy="2567760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/>
            <a:r>
              <a:rPr lang="ru-RU" sz="2400" b="1" i="1" dirty="0">
                <a:solidFill>
                  <a:schemeClr val="bg1"/>
                </a:solidFill>
              </a:rPr>
              <a:t>Фестиваль </a:t>
            </a:r>
            <a:r>
              <a:rPr lang="ru-RU" sz="2400" b="1" i="1" dirty="0" smtClean="0">
                <a:solidFill>
                  <a:schemeClr val="bg1"/>
                </a:solidFill>
              </a:rPr>
              <a:t>«</a:t>
            </a:r>
            <a:r>
              <a:rPr lang="ru-RU" sz="2400" b="1" i="1" dirty="0">
                <a:solidFill>
                  <a:schemeClr val="bg1"/>
                </a:solidFill>
              </a:rPr>
              <a:t>Моё </a:t>
            </a:r>
            <a:r>
              <a:rPr lang="ru-RU" sz="2400" b="1" i="1" dirty="0" smtClean="0">
                <a:solidFill>
                  <a:schemeClr val="bg1"/>
                </a:solidFill>
              </a:rPr>
              <a:t>первое открытие</a:t>
            </a:r>
            <a:r>
              <a:rPr lang="ru-RU" sz="2400" b="1" i="1" dirty="0">
                <a:solidFill>
                  <a:schemeClr val="bg1"/>
                </a:solidFill>
              </a:rPr>
              <a:t>»</a:t>
            </a:r>
          </a:p>
          <a:p>
            <a:pPr lvl="0"/>
            <a:r>
              <a:rPr lang="ru-RU" sz="2400" i="1" dirty="0" smtClean="0">
                <a:solidFill>
                  <a:schemeClr val="bg1"/>
                </a:solidFill>
              </a:rPr>
              <a:t>(март):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87550582"/>
              </p:ext>
            </p:extLst>
          </p:nvPr>
        </p:nvGraphicFramePr>
        <p:xfrm>
          <a:off x="1861459" y="359229"/>
          <a:ext cx="10199914" cy="6193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6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2090058" y="447638"/>
            <a:ext cx="8708571" cy="738905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/>
              <a:t>Что получает молодой специалист?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819274" y="3256179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Методическая помощь по созданию конкурсного продукта</a:t>
            </a:r>
            <a:endParaRPr lang="ru-RU" sz="20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1819274" y="4137441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Методическая помощь по участию в конкурсном испытании</a:t>
            </a:r>
            <a:endParaRPr lang="ru-RU" sz="2000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819274" y="5932193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Участие в работе экспертных групп на фестивалях следующих лет</a:t>
            </a:r>
            <a:endParaRPr lang="ru-RU" sz="2000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819274" y="5019364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Возможность публичных выступлений на различных площадках</a:t>
            </a:r>
            <a:endParaRPr lang="ru-RU" sz="2000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819274" y="1471065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Информацию о методических мероприятиях, конкурсах </a:t>
            </a:r>
            <a:r>
              <a:rPr lang="ru-RU" sz="2000" b="1" dirty="0" err="1" smtClean="0"/>
              <a:t>профмастерства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1819274" y="2351928"/>
            <a:ext cx="9578828" cy="627875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Знания </a:t>
            </a:r>
            <a:r>
              <a:rPr lang="ru-RU" sz="2000" b="1" dirty="0"/>
              <a:t>по важнейшим вопросам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540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32524"/>
              </p:ext>
            </p:extLst>
          </p:nvPr>
        </p:nvGraphicFramePr>
        <p:xfrm>
          <a:off x="293913" y="196901"/>
          <a:ext cx="11680373" cy="5964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858"/>
                <a:gridCol w="1839686"/>
                <a:gridCol w="1251857"/>
                <a:gridCol w="1436914"/>
                <a:gridCol w="3526972"/>
                <a:gridCol w="1992086"/>
              </a:tblGrid>
              <a:tr h="1456725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ФИО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Должность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Фестиваль «Моё первое открытие»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Конкурс «Новая </a:t>
                      </a:r>
                      <a:r>
                        <a:rPr lang="ru-RU" sz="1400" dirty="0">
                          <a:effectLst/>
                        </a:rPr>
                        <a:t>волна»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«Учитель года»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«Педагогические таланты Кузбасса»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«Самый классный </a:t>
                      </a:r>
                      <a:r>
                        <a:rPr lang="ru-RU" sz="1400" dirty="0" err="1" smtClean="0">
                          <a:effectLst/>
                        </a:rPr>
                        <a:t>классный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«Лучший образовательный сайт»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</a:t>
                      </a:r>
                      <a:r>
                        <a:rPr lang="ru-RU" sz="1400" dirty="0">
                          <a:effectLst/>
                        </a:rPr>
                        <a:t>Учитель Кузбасса </a:t>
                      </a:r>
                      <a:r>
                        <a:rPr lang="en-US" sz="1400" dirty="0">
                          <a:effectLst/>
                        </a:rPr>
                        <a:t>XXI </a:t>
                      </a:r>
                      <a:r>
                        <a:rPr lang="ru-RU" sz="1400" dirty="0">
                          <a:effectLst/>
                        </a:rPr>
                        <a:t>века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Другое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1542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Рябова И.С.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учитель  истории и обществознания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участник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лауреат муниципального этапа УГ</a:t>
                      </a:r>
                      <a:endParaRPr lang="ru-RU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победитель  </a:t>
                      </a:r>
                      <a:r>
                        <a:rPr lang="ru-RU" sz="1400" b="1" dirty="0">
                          <a:effectLst/>
                        </a:rPr>
                        <a:t>муниципального этапа УГ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ведущий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мастер-классов;</a:t>
                      </a:r>
                      <a:endParaRPr lang="ru-RU" sz="1400" b="1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>
                          <a:effectLst/>
                        </a:rPr>
                        <a:t>эксперт на </a:t>
                      </a:r>
                      <a:r>
                        <a:rPr lang="ru-RU" sz="1400" b="1" dirty="0" smtClean="0">
                          <a:effectLst/>
                        </a:rPr>
                        <a:t>фестивале;</a:t>
                      </a:r>
                      <a:endParaRPr lang="ru-RU" sz="1400" b="1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высшая кв. категория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799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Брылев</a:t>
                      </a:r>
                      <a:r>
                        <a:rPr lang="ru-RU" sz="1600" dirty="0">
                          <a:effectLst/>
                        </a:rPr>
                        <a:t> Д.А.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учитель  истории и обществознания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участник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лауреат муниципального этапа УГ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премия </a:t>
                      </a:r>
                      <a:r>
                        <a:rPr lang="ru-RU" sz="1400" b="1" dirty="0" smtClean="0">
                          <a:effectLst/>
                        </a:rPr>
                        <a:t>Главы </a:t>
                      </a:r>
                      <a:r>
                        <a:rPr lang="ru-RU" sz="1400" b="1" dirty="0">
                          <a:effectLst/>
                        </a:rPr>
                        <a:t>города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113211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effectLst/>
                        </a:rPr>
                        <a:t>Камбалина</a:t>
                      </a:r>
                      <a:r>
                        <a:rPr lang="ru-RU" sz="1600" b="1" dirty="0">
                          <a:effectLst/>
                        </a:rPr>
                        <a:t> О.М.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учитель русского языка и литературы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 муниципального </a:t>
                      </a:r>
                      <a:r>
                        <a:rPr lang="ru-RU" sz="1400" b="1" dirty="0" smtClean="0">
                          <a:effectLst/>
                        </a:rPr>
                        <a:t>СКК 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победитель </a:t>
                      </a:r>
                      <a:r>
                        <a:rPr lang="ru-RU" sz="1400" b="1" dirty="0">
                          <a:effectLst/>
                        </a:rPr>
                        <a:t>муниципального ПТК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в составе </a:t>
                      </a:r>
                      <a:r>
                        <a:rPr lang="ru-RU" sz="1400" b="1" dirty="0" smtClean="0">
                          <a:effectLst/>
                        </a:rPr>
                        <a:t>авт. коллектива</a:t>
                      </a:r>
                      <a:r>
                        <a:rPr lang="ru-RU" sz="1400" b="1" dirty="0">
                          <a:effectLst/>
                        </a:rPr>
                        <a:t>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ведущий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мастер-классов;</a:t>
                      </a:r>
                    </a:p>
                    <a:p>
                      <a:pPr marL="285750" indent="-285750" algn="l">
                        <a:lnSpc>
                          <a:spcPts val="1315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effectLst/>
                        </a:rPr>
                        <a:t>выступления на образовательных событиях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1034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Чумова</a:t>
                      </a:r>
                      <a:r>
                        <a:rPr lang="ru-RU" sz="1600" b="1" dirty="0">
                          <a:effectLst/>
                        </a:rPr>
                        <a:t> А.К.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учитель русского языка и литературы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 муниципального ПТК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в составе </a:t>
                      </a:r>
                      <a:r>
                        <a:rPr lang="ru-RU" sz="1400" b="1" dirty="0" smtClean="0">
                          <a:effectLst/>
                        </a:rPr>
                        <a:t>авт. </a:t>
                      </a:r>
                      <a:r>
                        <a:rPr lang="ru-RU" sz="1400" b="1" dirty="0">
                          <a:effectLst/>
                        </a:rPr>
                        <a:t>коллектива)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1315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1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72822"/>
              </p:ext>
            </p:extLst>
          </p:nvPr>
        </p:nvGraphicFramePr>
        <p:xfrm>
          <a:off x="291713" y="185057"/>
          <a:ext cx="11595487" cy="6291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260"/>
                <a:gridCol w="3192169"/>
                <a:gridCol w="1817915"/>
                <a:gridCol w="1632857"/>
                <a:gridCol w="3211286"/>
              </a:tblGrid>
              <a:tr h="862304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ФИО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Должность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Фестиваль «Моё первое открытие»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Конкурс 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«Новая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волна»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Другое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857639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Губанова К.А.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учитель  истории и обществознания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выступления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на образовательных событиях муниципального и  регионального уровня 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  <a:tr h="903514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Макарова Т.С.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педагог дополнительного образования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выступления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на образовательных событиях муниципального и  регионального уровня 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  <a:tr h="827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Пауль А.Б.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учитель русского языка и литературы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эксперт на 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фестивале</a:t>
                      </a:r>
                    </a:p>
                  </a:txBody>
                  <a:tcPr marL="59028" marR="59028" marT="0" marB="0" anchor="ctr"/>
                </a:tc>
              </a:tr>
              <a:tr h="664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</a:rPr>
                        <a:t>Тинина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 А.В.  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педагог дополнительного образования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  <a:tr h="696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</a:rPr>
                        <a:t>Минихажиева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 О.Р. 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педагог дополнительного образования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  <a:tr h="772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Айкина О.С. 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педагог дополнительного образования 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effectLst/>
                          <a:latin typeface="+mn-lt"/>
                        </a:rPr>
                        <a:t>Бутузова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 П.С.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педагог дополнительного образования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 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28" marR="590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6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10329"/>
              </p:ext>
            </p:extLst>
          </p:nvPr>
        </p:nvGraphicFramePr>
        <p:xfrm>
          <a:off x="324984" y="201387"/>
          <a:ext cx="11562216" cy="6297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301"/>
                <a:gridCol w="2808514"/>
                <a:gridCol w="1458686"/>
                <a:gridCol w="1687286"/>
                <a:gridCol w="3483429"/>
              </a:tblGrid>
              <a:tr h="1199430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ФИО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Должность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Фестиваль «Моё первое открытие»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Конкурс «Новая </a:t>
                      </a:r>
                      <a:r>
                        <a:rPr lang="ru-RU" sz="1400" b="1" dirty="0">
                          <a:effectLst/>
                        </a:rPr>
                        <a:t>волна»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«Учитель года»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«Педагогические таланты Кузбасса»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«Самый классный </a:t>
                      </a:r>
                      <a:r>
                        <a:rPr lang="ru-RU" sz="1400" b="1" dirty="0" err="1" smtClean="0">
                          <a:effectLst/>
                        </a:rPr>
                        <a:t>классный</a:t>
                      </a:r>
                      <a:r>
                        <a:rPr lang="ru-RU" sz="1400" b="1" dirty="0" smtClean="0">
                          <a:effectLst/>
                        </a:rPr>
                        <a:t>»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«Лучший образовательный сайт»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«</a:t>
                      </a:r>
                      <a:r>
                        <a:rPr lang="ru-RU" sz="1400" b="1" dirty="0">
                          <a:effectLst/>
                        </a:rPr>
                        <a:t>Учитель Кузбасса </a:t>
                      </a:r>
                      <a:r>
                        <a:rPr lang="en-US" sz="1400" b="1" dirty="0">
                          <a:effectLst/>
                        </a:rPr>
                        <a:t>XXI </a:t>
                      </a:r>
                      <a:r>
                        <a:rPr lang="ru-RU" sz="1400" b="1" dirty="0">
                          <a:effectLst/>
                        </a:rPr>
                        <a:t>века</a:t>
                      </a:r>
                      <a:r>
                        <a:rPr lang="ru-RU" sz="1400" b="1" dirty="0" smtClean="0">
                          <a:effectLst/>
                        </a:rPr>
                        <a:t>»</a:t>
                      </a:r>
                    </a:p>
                  </a:txBody>
                  <a:tcPr marL="59602" marR="59602" marT="0" marB="0" anchor="ctr"/>
                </a:tc>
              </a:tr>
              <a:tr h="809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Скрипцова</a:t>
                      </a:r>
                      <a:r>
                        <a:rPr lang="ru-RU" sz="1600" b="1" dirty="0">
                          <a:effectLst/>
                        </a:rPr>
                        <a:t> Е.В.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заместитель директора по ВР, учитель </a:t>
                      </a:r>
                      <a:r>
                        <a:rPr lang="ru-RU" sz="1400" b="1" dirty="0">
                          <a:effectLst/>
                        </a:rPr>
                        <a:t>биологии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победитель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победитель </a:t>
                      </a:r>
                      <a:r>
                        <a:rPr lang="ru-RU" sz="1400" b="1" dirty="0">
                          <a:effectLst/>
                        </a:rPr>
                        <a:t>областного ПТК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в составе </a:t>
                      </a:r>
                      <a:r>
                        <a:rPr lang="ru-RU" sz="1400" b="1" dirty="0" smtClean="0">
                          <a:effectLst/>
                        </a:rPr>
                        <a:t>авт. коллектива</a:t>
                      </a:r>
                      <a:r>
                        <a:rPr lang="ru-RU" sz="1400" b="1" dirty="0">
                          <a:effectLst/>
                        </a:rPr>
                        <a:t>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861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Манаенко Т.П.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учитель начальных классов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участник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лауреат муниципального этапа УГ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Бровкина</a:t>
                      </a:r>
                      <a:r>
                        <a:rPr lang="ru-RU" sz="16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Н.О.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учитель истории</a:t>
                      </a:r>
                      <a:r>
                        <a:rPr lang="ru-RU" sz="14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обществознания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 областного ПТК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(в составе авт. коллектива)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881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Кретц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Э.А.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учитель истории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и обществознания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7946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Собянина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Е.И.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педагог дополнительного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образования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победитель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победитель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1315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  <a:tr h="7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Бучнев М.А.</a:t>
                      </a:r>
                      <a:endParaRPr lang="ru-RU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заместитель директора</a:t>
                      </a:r>
                      <a:r>
                        <a:rPr lang="ru-RU" sz="14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по УВР, </a:t>
                      </a:r>
                    </a:p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учитель истории</a:t>
                      </a:r>
                      <a:r>
                        <a:rPr lang="ru-RU" sz="14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обществознания</a:t>
                      </a:r>
                      <a:endParaRPr lang="ru-R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 (ПН)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победитель (МЛ)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3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лауреат муниципального этапа УГ</a:t>
                      </a:r>
                      <a:endParaRPr lang="ru-RU" sz="14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082363" y="197791"/>
            <a:ext cx="3136263" cy="311021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Выявление потенциальных участников конкурсов</a:t>
            </a:r>
          </a:p>
        </p:txBody>
      </p:sp>
      <p:sp>
        <p:nvSpPr>
          <p:cNvPr id="4" name="Овал 3"/>
          <p:cNvSpPr/>
          <p:nvPr/>
        </p:nvSpPr>
        <p:spPr>
          <a:xfrm>
            <a:off x="1967022" y="3530009"/>
            <a:ext cx="3128463" cy="30196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Методическое сопровождение участников конкурсов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7945084" y="3530009"/>
            <a:ext cx="3176572" cy="3118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Организация и проведение муниципальных этапов конкурсов</a:t>
            </a:r>
            <a:endParaRPr lang="ru-RU" b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8645764">
            <a:off x="4568081" y="3021365"/>
            <a:ext cx="932042" cy="63795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 rot="13731434">
            <a:off x="7928179" y="3001389"/>
            <a:ext cx="932042" cy="63795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6029077" y="4954773"/>
            <a:ext cx="932042" cy="637953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7770" y="2036639"/>
            <a:ext cx="8371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i="1" dirty="0" smtClean="0"/>
              <a:t>Научно-методический отдел</a:t>
            </a:r>
          </a:p>
          <a:p>
            <a:pPr algn="ctr"/>
            <a:r>
              <a:rPr lang="ru-RU" altLang="ru-RU" sz="3200" b="1" i="1" dirty="0" smtClean="0"/>
              <a:t>МАОУ ДПО ИПК г. Новокузнецк</a:t>
            </a:r>
          </a:p>
          <a:p>
            <a:pPr algn="ctr"/>
            <a:endParaRPr lang="ru-RU" altLang="ru-RU" sz="3200" b="1" i="1" dirty="0"/>
          </a:p>
          <a:p>
            <a:pPr algn="ctr"/>
            <a:r>
              <a:rPr lang="ru-RU" altLang="ru-RU" sz="3200" b="1" i="1" dirty="0" smtClean="0"/>
              <a:t>8 (3843) 73-75-54</a:t>
            </a:r>
          </a:p>
          <a:p>
            <a:pPr algn="ctr"/>
            <a:r>
              <a:rPr lang="en-US" altLang="ru-RU" sz="3200" b="1" i="1" dirty="0" smtClean="0"/>
              <a:t>nmo.ipk@mail.ru</a:t>
            </a:r>
            <a:endParaRPr lang="ru-RU" altLang="ru-RU" sz="3200" b="1" i="1" dirty="0" smtClean="0"/>
          </a:p>
          <a:p>
            <a:pPr algn="ctr"/>
            <a:endParaRPr lang="ru-RU" alt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086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7205" y="88271"/>
            <a:ext cx="2856109" cy="2611386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Выявление потенциальных участников конкурсов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37901189"/>
              </p:ext>
            </p:extLst>
          </p:nvPr>
        </p:nvGraphicFramePr>
        <p:xfrm>
          <a:off x="257205" y="0"/>
          <a:ext cx="11536324" cy="659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206898" y="3432431"/>
            <a:ext cx="2812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tx1"/>
                </a:solidFill>
              </a:rPr>
              <a:t>Рекомендация для участия в конкурсах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53127" y="4367337"/>
            <a:ext cx="3438873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выбор номинации; </a:t>
            </a:r>
          </a:p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оценка необходимости </a:t>
            </a:r>
            <a:r>
              <a:rPr lang="ru-RU" sz="1600" dirty="0"/>
              <a:t>повышения педагогического мастерства по выбранной </a:t>
            </a:r>
            <a:r>
              <a:rPr lang="ru-RU" sz="1600" dirty="0" smtClean="0"/>
              <a:t>теме;</a:t>
            </a:r>
            <a:endParaRPr lang="ru-RU" sz="1600" dirty="0"/>
          </a:p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изучение опыта </a:t>
            </a:r>
            <a:r>
              <a:rPr lang="ru-RU" sz="1600" dirty="0"/>
              <a:t>участия в конкурсе победителей и лауреатов прошлых </a:t>
            </a:r>
            <a:r>
              <a:rPr lang="ru-RU" sz="1600" dirty="0" smtClean="0"/>
              <a:t>лет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85518081"/>
              </p:ext>
            </p:extLst>
          </p:nvPr>
        </p:nvGraphicFramePr>
        <p:xfrm>
          <a:off x="1662224" y="424798"/>
          <a:ext cx="11536324" cy="659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73660" y="98226"/>
            <a:ext cx="2955850" cy="278573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Методическое сопровождение участников конкурсов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229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16944" y="166071"/>
            <a:ext cx="1184265" cy="113110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118831" y="384036"/>
            <a:ext cx="3675913" cy="978159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Организация </a:t>
            </a:r>
            <a:r>
              <a:rPr lang="ru-RU" sz="2000" b="1" dirty="0" smtClean="0"/>
              <a:t>групповых занятий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212366" y="384036"/>
            <a:ext cx="5600406" cy="978159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требования Положений</a:t>
            </a:r>
          </a:p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жанрам</a:t>
            </a:r>
          </a:p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конкурсным испытаниям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6212365" y="3023245"/>
            <a:ext cx="5600407" cy="2720135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систематизация </a:t>
            </a:r>
            <a:r>
              <a:rPr lang="ru-RU" dirty="0"/>
              <a:t>методических материалов, необходимых для </a:t>
            </a:r>
            <a:r>
              <a:rPr lang="ru-RU" dirty="0" smtClean="0"/>
              <a:t>участия;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выделение авторских </a:t>
            </a:r>
            <a:r>
              <a:rPr lang="ru-RU" dirty="0"/>
              <a:t>и творческих находок; 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организация аудитории для представления педагогического опыта участника (критические мнения </a:t>
            </a:r>
            <a:r>
              <a:rPr lang="ru-RU" dirty="0"/>
              <a:t>и </a:t>
            </a:r>
            <a:r>
              <a:rPr lang="ru-RU" dirty="0" smtClean="0"/>
              <a:t>суждения);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участию в очных этапах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118830" y="3021446"/>
            <a:ext cx="3675913" cy="2101850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Организация индивидуальной </a:t>
            </a:r>
            <a:r>
              <a:rPr lang="ru-RU" sz="2000" b="1" dirty="0" smtClean="0"/>
              <a:t>помощи (консультаций)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4746171" y="5958892"/>
            <a:ext cx="6896180" cy="7900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методисты НМО, сотрудники кафедр ИПК,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победители конкурсов, педагоги-наставники 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2118830" y="1617190"/>
            <a:ext cx="3675913" cy="978159"/>
          </a:xfrm>
          <a:prstGeom prst="homePlat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Организация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семинаров-тренингов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6212365" y="1621278"/>
            <a:ext cx="5600408" cy="1017049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осмысление и обобщение собственного педагогического опыта</a:t>
            </a:r>
          </a:p>
          <a:p>
            <a:pPr marL="285750" indent="-28575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опыта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520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82383424"/>
              </p:ext>
            </p:extLst>
          </p:nvPr>
        </p:nvGraphicFramePr>
        <p:xfrm>
          <a:off x="1618681" y="389446"/>
          <a:ext cx="11536324" cy="659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89357" y="96456"/>
            <a:ext cx="2870791" cy="27857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Организация и проведение муниципальных этапов конкурсов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6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7205" y="88271"/>
            <a:ext cx="2856109" cy="2611386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/>
              <a:t>Выявление потенциальных участников конкурсов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42856551"/>
              </p:ext>
            </p:extLst>
          </p:nvPr>
        </p:nvGraphicFramePr>
        <p:xfrm>
          <a:off x="3320142" y="481342"/>
          <a:ext cx="8658195" cy="6289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9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8126672"/>
              </p:ext>
            </p:extLst>
          </p:nvPr>
        </p:nvGraphicFramePr>
        <p:xfrm>
          <a:off x="1861459" y="359229"/>
          <a:ext cx="10199914" cy="6193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5965371" y="0"/>
            <a:ext cx="6226629" cy="6857999"/>
            <a:chOff x="5965371" y="0"/>
            <a:chExt cx="6226629" cy="685799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965371" y="0"/>
              <a:ext cx="6226629" cy="685799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усеченными противолежащими углами 8"/>
            <p:cNvSpPr/>
            <p:nvPr/>
          </p:nvSpPr>
          <p:spPr>
            <a:xfrm>
              <a:off x="6413926" y="2873829"/>
              <a:ext cx="5624285" cy="2539999"/>
            </a:xfrm>
            <a:prstGeom prst="snip2Diag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chemeClr val="tx1"/>
                  </a:solidFill>
                </a:rPr>
                <a:t>Цель: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 профессиональная </a:t>
              </a:r>
              <a:r>
                <a:rPr lang="ru-RU" sz="2000" b="1" dirty="0">
                  <a:solidFill>
                    <a:schemeClr val="tx1"/>
                  </a:solidFill>
                </a:rPr>
                <a:t>и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социально-психологическая адаптация </a:t>
              </a:r>
              <a:r>
                <a:rPr lang="ru-RU" sz="2000" b="1" dirty="0">
                  <a:solidFill>
                    <a:schemeClr val="tx1"/>
                  </a:solidFill>
                </a:rPr>
                <a:t>начинающих педагогов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в условиях </a:t>
              </a:r>
              <a:r>
                <a:rPr lang="ru-RU" sz="2000" b="1" dirty="0">
                  <a:solidFill>
                    <a:schemeClr val="tx1"/>
                  </a:solidFill>
                </a:rPr>
                <a:t>современной образовательной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среды. </a:t>
              </a:r>
            </a:p>
            <a:p>
              <a:endParaRPr lang="ru-RU" sz="2000" b="1" dirty="0" smtClean="0">
                <a:solidFill>
                  <a:schemeClr val="tx1"/>
                </a:solidFill>
              </a:endParaRPr>
            </a:p>
            <a:p>
              <a:r>
                <a:rPr lang="ru-RU" sz="2000" b="1" dirty="0" smtClean="0">
                  <a:solidFill>
                    <a:schemeClr val="tx1"/>
                  </a:solidFill>
                </a:rPr>
                <a:t>Функционирует с сентября 2010 г.</a:t>
              </a:r>
            </a:p>
          </p:txBody>
        </p:sp>
        <p:sp>
          <p:nvSpPr>
            <p:cNvPr id="6" name="Прямоугольник с двумя усеченными противолежащими углами 9"/>
            <p:cNvSpPr/>
            <p:nvPr/>
          </p:nvSpPr>
          <p:spPr>
            <a:xfrm>
              <a:off x="6413926" y="932291"/>
              <a:ext cx="4624187" cy="1807281"/>
            </a:xfrm>
            <a:prstGeom prst="snip2Diag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3200" b="1" dirty="0">
                  <a:solidFill>
                    <a:srgbClr val="C00000"/>
                  </a:solidFill>
                </a:rPr>
                <a:t>Клуб молодых специалистов «Призвание»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15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скругленным углом 6"/>
          <p:cNvSpPr/>
          <p:nvPr/>
        </p:nvSpPr>
        <p:spPr>
          <a:xfrm>
            <a:off x="5268869" y="774154"/>
            <a:ext cx="6585674" cy="4363903"/>
          </a:xfrm>
          <a:prstGeom prst="round1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358775">
              <a:spcBef>
                <a:spcPts val="600"/>
              </a:spcBef>
            </a:pPr>
            <a:r>
              <a:rPr lang="ru-RU" sz="2400" b="1" i="1" dirty="0" smtClean="0">
                <a:solidFill>
                  <a:schemeClr val="tx1"/>
                </a:solidFill>
              </a:rPr>
              <a:t>Участники: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молодые специалисты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председатель </a:t>
            </a:r>
            <a:r>
              <a:rPr lang="ru-RU" sz="2400" i="1" dirty="0" err="1" smtClean="0">
                <a:solidFill>
                  <a:schemeClr val="tx1"/>
                </a:solidFill>
              </a:rPr>
              <a:t>КОиН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/>
              <a:t>руководитель Центра педагогического образования НФИ </a:t>
            </a:r>
            <a:r>
              <a:rPr lang="ru-RU" sz="2400" i="1" dirty="0" err="1"/>
              <a:t>КемГУ</a:t>
            </a:r>
            <a:endParaRPr lang="ru-RU" sz="2400" i="1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руководители общественных организаций города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>
                <a:solidFill>
                  <a:schemeClr val="tx1"/>
                </a:solidFill>
              </a:rPr>
              <a:t>преподаватели кафедр ИПК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</a:rPr>
              <a:t>ветераны </a:t>
            </a:r>
            <a:r>
              <a:rPr lang="ru-RU" sz="2400" i="1" dirty="0">
                <a:solidFill>
                  <a:schemeClr val="tx1"/>
                </a:solidFill>
              </a:rPr>
              <a:t>педагогического </a:t>
            </a:r>
            <a:r>
              <a:rPr lang="ru-RU" sz="2400" i="1" dirty="0" smtClean="0">
                <a:solidFill>
                  <a:schemeClr val="tx1"/>
                </a:solidFill>
              </a:rPr>
              <a:t>труда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464298" y="774154"/>
            <a:ext cx="4488703" cy="1370332"/>
          </a:xfrm>
          <a:prstGeom prst="homePlate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lvl="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</a:rPr>
              <a:t>Творческая встреча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(октябрь):</a:t>
            </a:r>
            <a:endParaRPr lang="ru-RU" sz="24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535</TotalTime>
  <Words>1130</Words>
  <Application>Microsoft Office PowerPoint</Application>
  <PresentationFormat>Произвольный</PresentationFormat>
  <Paragraphs>265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NMO8</dc:creator>
  <cp:lastModifiedBy>NMO-10</cp:lastModifiedBy>
  <cp:revision>48</cp:revision>
  <dcterms:created xsi:type="dcterms:W3CDTF">2015-04-27T07:38:35Z</dcterms:created>
  <dcterms:modified xsi:type="dcterms:W3CDTF">2019-09-26T02:56:33Z</dcterms:modified>
</cp:coreProperties>
</file>